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82" r:id="rId4"/>
    <p:sldId id="307" r:id="rId5"/>
    <p:sldId id="308" r:id="rId6"/>
    <p:sldId id="306" r:id="rId7"/>
    <p:sldId id="305" r:id="rId8"/>
    <p:sldId id="304" r:id="rId9"/>
    <p:sldId id="303" r:id="rId10"/>
    <p:sldId id="302" r:id="rId11"/>
    <p:sldId id="299" r:id="rId12"/>
    <p:sldId id="301" r:id="rId13"/>
    <p:sldId id="300" r:id="rId14"/>
    <p:sldId id="298" r:id="rId15"/>
    <p:sldId id="297" r:id="rId16"/>
    <p:sldId id="296" r:id="rId17"/>
    <p:sldId id="295" r:id="rId18"/>
    <p:sldId id="294" r:id="rId19"/>
    <p:sldId id="293" r:id="rId20"/>
    <p:sldId id="292" r:id="rId21"/>
    <p:sldId id="291" r:id="rId22"/>
    <p:sldId id="290" r:id="rId23"/>
    <p:sldId id="289" r:id="rId24"/>
    <p:sldId id="288" r:id="rId25"/>
    <p:sldId id="287" r:id="rId26"/>
    <p:sldId id="286" r:id="rId27"/>
    <p:sldId id="285" r:id="rId28"/>
    <p:sldId id="284" r:id="rId29"/>
    <p:sldId id="314" r:id="rId30"/>
    <p:sldId id="312" r:id="rId31"/>
    <p:sldId id="313" r:id="rId32"/>
    <p:sldId id="280" r:id="rId33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哒哒 熊猫" initials="哒哒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gs" Target="tags/tag364.xml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image" Target="../media/image1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image" Target="../media/image3.png"/><Relationship Id="rId5" Type="http://schemas.openxmlformats.org/officeDocument/2006/relationships/tags" Target="../tags/tag44.xml"/><Relationship Id="rId4" Type="http://schemas.openxmlformats.org/officeDocument/2006/relationships/image" Target="../media/image2.png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image" Target="../media/image3.png"/><Relationship Id="rId4" Type="http://schemas.openxmlformats.org/officeDocument/2006/relationships/tags" Target="../tags/tag49.xml"/><Relationship Id="rId3" Type="http://schemas.openxmlformats.org/officeDocument/2006/relationships/image" Target="../media/image2.pn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image" Target="../media/image3.png"/><Relationship Id="rId5" Type="http://schemas.openxmlformats.org/officeDocument/2006/relationships/tags" Target="../tags/tag54.xml"/><Relationship Id="rId4" Type="http://schemas.openxmlformats.org/officeDocument/2006/relationships/image" Target="../media/image2.png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1" Type="http://schemas.openxmlformats.org/officeDocument/2006/relationships/tags" Target="../tags/tag93.xml"/><Relationship Id="rId20" Type="http://schemas.openxmlformats.org/officeDocument/2006/relationships/tags" Target="../tags/tag92.xml"/><Relationship Id="rId2" Type="http://schemas.openxmlformats.org/officeDocument/2006/relationships/tags" Target="../tags/tag74.xml"/><Relationship Id="rId19" Type="http://schemas.openxmlformats.org/officeDocument/2006/relationships/tags" Target="../tags/tag91.xml"/><Relationship Id="rId18" Type="http://schemas.openxmlformats.org/officeDocument/2006/relationships/tags" Target="../tags/tag90.xml"/><Relationship Id="rId17" Type="http://schemas.openxmlformats.org/officeDocument/2006/relationships/tags" Target="../tags/tag89.xml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1" Type="http://schemas.openxmlformats.org/officeDocument/2006/relationships/tags" Target="../tags/tag127.xml"/><Relationship Id="rId20" Type="http://schemas.openxmlformats.org/officeDocument/2006/relationships/tags" Target="../tags/tag126.xml"/><Relationship Id="rId2" Type="http://schemas.openxmlformats.org/officeDocument/2006/relationships/tags" Target="../tags/tag108.xml"/><Relationship Id="rId19" Type="http://schemas.openxmlformats.org/officeDocument/2006/relationships/tags" Target="../tags/tag125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tags" Target="../tags/tag138.xml"/><Relationship Id="rId19" Type="http://schemas.openxmlformats.org/officeDocument/2006/relationships/tags" Target="../tags/tag155.xml"/><Relationship Id="rId18" Type="http://schemas.openxmlformats.org/officeDocument/2006/relationships/tags" Target="../tags/tag154.xml"/><Relationship Id="rId17" Type="http://schemas.openxmlformats.org/officeDocument/2006/relationships/tags" Target="../tags/tag153.xml"/><Relationship Id="rId16" Type="http://schemas.openxmlformats.org/officeDocument/2006/relationships/tags" Target="../tags/tag152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7" Type="http://schemas.openxmlformats.org/officeDocument/2006/relationships/tags" Target="../tags/tag173.xml"/><Relationship Id="rId16" Type="http://schemas.openxmlformats.org/officeDocument/2006/relationships/tags" Target="../tags/tag172.xml"/><Relationship Id="rId15" Type="http://schemas.openxmlformats.org/officeDocument/2006/relationships/tags" Target="../tags/tag171.xml"/><Relationship Id="rId14" Type="http://schemas.openxmlformats.org/officeDocument/2006/relationships/tags" Target="../tags/tag170.xml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1" Type="http://schemas.openxmlformats.org/officeDocument/2006/relationships/tags" Target="../tags/tag183.xml"/><Relationship Id="rId10" Type="http://schemas.openxmlformats.org/officeDocument/2006/relationships/tags" Target="../tags/tag182.xm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5" Type="http://schemas.openxmlformats.org/officeDocument/2006/relationships/tags" Target="../tags/tag197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4" Type="http://schemas.openxmlformats.org/officeDocument/2006/relationships/tags" Target="../tags/tag210.xml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4" Type="http://schemas.openxmlformats.org/officeDocument/2006/relationships/tags" Target="../tags/tag223.xml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31.xml"/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1" Type="http://schemas.openxmlformats.org/officeDocument/2006/relationships/tags" Target="../tags/tag243.xml"/><Relationship Id="rId20" Type="http://schemas.openxmlformats.org/officeDocument/2006/relationships/tags" Target="../tags/tag242.xml"/><Relationship Id="rId2" Type="http://schemas.openxmlformats.org/officeDocument/2006/relationships/tags" Target="../tags/tag224.xml"/><Relationship Id="rId19" Type="http://schemas.openxmlformats.org/officeDocument/2006/relationships/tags" Target="../tags/tag241.xml"/><Relationship Id="rId18" Type="http://schemas.openxmlformats.org/officeDocument/2006/relationships/tags" Target="../tags/tag240.xml"/><Relationship Id="rId17" Type="http://schemas.openxmlformats.org/officeDocument/2006/relationships/tags" Target="../tags/tag239.xml"/><Relationship Id="rId16" Type="http://schemas.openxmlformats.org/officeDocument/2006/relationships/tags" Target="../tags/tag238.xml"/><Relationship Id="rId15" Type="http://schemas.openxmlformats.org/officeDocument/2006/relationships/tags" Target="../tags/tag237.xml"/><Relationship Id="rId14" Type="http://schemas.openxmlformats.org/officeDocument/2006/relationships/tags" Target="../tags/tag236.xml"/><Relationship Id="rId13" Type="http://schemas.openxmlformats.org/officeDocument/2006/relationships/tags" Target="../tags/tag235.xml"/><Relationship Id="rId12" Type="http://schemas.openxmlformats.org/officeDocument/2006/relationships/tags" Target="../tags/tag234.xml"/><Relationship Id="rId11" Type="http://schemas.openxmlformats.org/officeDocument/2006/relationships/tags" Target="../tags/tag233.xml"/><Relationship Id="rId10" Type="http://schemas.openxmlformats.org/officeDocument/2006/relationships/tags" Target="../tags/tag232.xm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2" Type="http://schemas.openxmlformats.org/officeDocument/2006/relationships/tags" Target="../tags/tag254.xml"/><Relationship Id="rId11" Type="http://schemas.openxmlformats.org/officeDocument/2006/relationships/tags" Target="../tags/tag253.xml"/><Relationship Id="rId10" Type="http://schemas.openxmlformats.org/officeDocument/2006/relationships/tags" Target="../tags/tag252.xml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7" Type="http://schemas.openxmlformats.org/officeDocument/2006/relationships/tags" Target="../tags/tag270.xml"/><Relationship Id="rId16" Type="http://schemas.openxmlformats.org/officeDocument/2006/relationships/tags" Target="../tags/tag269.xml"/><Relationship Id="rId15" Type="http://schemas.openxmlformats.org/officeDocument/2006/relationships/tags" Target="../tags/tag268.xml"/><Relationship Id="rId14" Type="http://schemas.openxmlformats.org/officeDocument/2006/relationships/tags" Target="../tags/tag267.xml"/><Relationship Id="rId13" Type="http://schemas.openxmlformats.org/officeDocument/2006/relationships/tags" Target="../tags/tag266.xml"/><Relationship Id="rId12" Type="http://schemas.openxmlformats.org/officeDocument/2006/relationships/tags" Target="../tags/tag265.xml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78.xml"/><Relationship Id="rId8" Type="http://schemas.openxmlformats.org/officeDocument/2006/relationships/tags" Target="../tags/tag277.xml"/><Relationship Id="rId7" Type="http://schemas.openxmlformats.org/officeDocument/2006/relationships/tags" Target="../tags/tag276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0" Type="http://schemas.openxmlformats.org/officeDocument/2006/relationships/tags" Target="../tags/tag279.xm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tags" Target="../tags/tag282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8" Type="http://schemas.openxmlformats.org/officeDocument/2006/relationships/tags" Target="../tags/tag296.xml"/><Relationship Id="rId17" Type="http://schemas.openxmlformats.org/officeDocument/2006/relationships/tags" Target="../tags/tag295.xml"/><Relationship Id="rId16" Type="http://schemas.openxmlformats.org/officeDocument/2006/relationships/tags" Target="../tags/tag294.xml"/><Relationship Id="rId15" Type="http://schemas.openxmlformats.org/officeDocument/2006/relationships/tags" Target="../tags/tag293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316.xml"/><Relationship Id="rId8" Type="http://schemas.openxmlformats.org/officeDocument/2006/relationships/tags" Target="../tags/tag315.xml"/><Relationship Id="rId7" Type="http://schemas.openxmlformats.org/officeDocument/2006/relationships/tags" Target="../tags/tag314.xml"/><Relationship Id="rId6" Type="http://schemas.openxmlformats.org/officeDocument/2006/relationships/tags" Target="../tags/tag313.xml"/><Relationship Id="rId5" Type="http://schemas.openxmlformats.org/officeDocument/2006/relationships/tags" Target="../tags/tag312.xml"/><Relationship Id="rId4" Type="http://schemas.openxmlformats.org/officeDocument/2006/relationships/tags" Target="../tags/tag311.xml"/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2" Type="http://schemas.openxmlformats.org/officeDocument/2006/relationships/tags" Target="../tags/tag319.xml"/><Relationship Id="rId11" Type="http://schemas.openxmlformats.org/officeDocument/2006/relationships/tags" Target="../tags/tag318.xml"/><Relationship Id="rId10" Type="http://schemas.openxmlformats.org/officeDocument/2006/relationships/tags" Target="../tags/tag31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 userDrawn="1">
            <p:custDataLst>
              <p:tags r:id="rId2"/>
            </p:custDataLst>
          </p:nvPr>
        </p:nvSpPr>
        <p:spPr>
          <a:xfrm>
            <a:off x="304800" y="2860491"/>
            <a:ext cx="3644631" cy="364463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6" name="图片 2" descr="图片包含 背景图案&#10;&#10;描述已自动生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4" r="35782" b="9223"/>
          <a:stretch>
            <a:fillRect/>
          </a:stretch>
        </p:blipFill>
        <p:spPr>
          <a:xfrm>
            <a:off x="1" y="428032"/>
            <a:ext cx="7730245" cy="6429968"/>
          </a:xfrm>
          <a:prstGeom prst="rect">
            <a:avLst/>
          </a:prstGeom>
        </p:spPr>
      </p:pic>
      <p:sp>
        <p:nvSpPr>
          <p:cNvPr id="11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9494520" y="609600"/>
            <a:ext cx="2437765" cy="1308735"/>
          </a:xfrm>
        </p:spPr>
        <p:txBody>
          <a:bodyPr vert="horz" wrap="square" anchor="b">
            <a:normAutofit/>
          </a:bodyPr>
          <a:lstStyle>
            <a:lvl1pPr algn="ctr">
              <a:defRPr kumimoji="0" lang="zh-CN" altLang="en-US" sz="6000" b="1" i="0" u="none" strike="noStrike" kern="1200" cap="none" spc="0" normalizeH="0" baseline="0" noProof="1">
                <a:solidFill>
                  <a:schemeClr val="accent1"/>
                </a:solidFill>
                <a:latin typeface="+mj-lt"/>
                <a:ea typeface="+mj-ea"/>
                <a:cs typeface="+mn-ea"/>
                <a:sym typeface="MiSans Light" panose="00000400000000000000" charset="-122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 userDrawn="1">
            <p:custDataLst>
              <p:tags r:id="rId2"/>
            </p:custDataLst>
          </p:nvPr>
        </p:nvSpPr>
        <p:spPr>
          <a:xfrm>
            <a:off x="304800" y="2269941"/>
            <a:ext cx="3644631" cy="364463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9" name="图片 6" descr="黑白色的花&#10;&#10;中度可信度描述已自动生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72" r="59570"/>
          <a:stretch>
            <a:fillRect/>
          </a:stretch>
        </p:blipFill>
        <p:spPr>
          <a:xfrm>
            <a:off x="304800" y="992505"/>
            <a:ext cx="5185410" cy="5865495"/>
          </a:xfrm>
          <a:prstGeom prst="rect">
            <a:avLst/>
          </a:prstGeom>
        </p:spPr>
      </p:pic>
      <p:pic>
        <p:nvPicPr>
          <p:cNvPr id="7" name="图片 4" descr="黑白色的花&#10;&#10;描述已自动生成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85"/>
          <a:stretch>
            <a:fillRect/>
          </a:stretch>
        </p:blipFill>
        <p:spPr>
          <a:xfrm>
            <a:off x="10125710" y="5100955"/>
            <a:ext cx="2066290" cy="1750060"/>
          </a:xfrm>
          <a:prstGeom prst="rect">
            <a:avLst/>
          </a:prstGeom>
        </p:spPr>
      </p:pic>
      <p:sp>
        <p:nvSpPr>
          <p:cNvPr id="6" name="日期"/>
          <p:cNvSpPr txBox="1"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078942" y="1651000"/>
            <a:ext cx="6097058" cy="4572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r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0" i="0" u="none" strike="noStrike" kern="1200" cap="none" spc="0" normalizeH="0" baseline="0" noProof="1" dirty="0" smtClean="0">
                <a:ln>
                  <a:noFill/>
                  <a:prstDash val="sysDot"/>
                </a:ln>
                <a:solidFill>
                  <a:schemeClr val="accent2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20XX YEAR</a:t>
            </a:r>
            <a:endParaRPr dirty="0"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354" y="2159000"/>
            <a:ext cx="6352646" cy="25400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</a:defRPr>
            </a:lvl1pPr>
          </a:lstStyle>
          <a:p>
            <a:pPr lvl="0" algn="r"/>
            <a:r>
              <a:rPr dirty="0">
                <a:sym typeface="+mn-ea"/>
              </a:rPr>
              <a:t>单击此处
添加文档标题</a:t>
            </a:r>
            <a:endParaRPr dirty="0">
              <a:sym typeface="+mn-ea"/>
            </a:endParaRPr>
          </a:p>
        </p:txBody>
      </p:sp>
      <p:sp>
        <p:nvSpPr>
          <p:cNvPr id="11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8635118" y="474980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6" descr="黑白色的花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2" r="59570" b="24158"/>
          <a:stretch>
            <a:fillRect/>
          </a:stretch>
        </p:blipFill>
        <p:spPr>
          <a:xfrm>
            <a:off x="0" y="550455"/>
            <a:ext cx="4304036" cy="63075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78" h="9933">
                <a:moveTo>
                  <a:pt x="0" y="0"/>
                </a:moveTo>
                <a:lnTo>
                  <a:pt x="6778" y="0"/>
                </a:lnTo>
                <a:lnTo>
                  <a:pt x="6778" y="9933"/>
                </a:lnTo>
                <a:lnTo>
                  <a:pt x="0" y="9933"/>
                </a:lnTo>
                <a:lnTo>
                  <a:pt x="0" y="2798"/>
                </a:lnTo>
                <a:lnTo>
                  <a:pt x="0" y="279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7" descr="黑白色的花&#10;&#10;描述已自动生成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00" b="11421"/>
          <a:stretch>
            <a:fillRect/>
          </a:stretch>
        </p:blipFill>
        <p:spPr>
          <a:xfrm>
            <a:off x="5584190" y="1657350"/>
            <a:ext cx="6607810" cy="5200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406" h="8190">
                <a:moveTo>
                  <a:pt x="0" y="0"/>
                </a:moveTo>
                <a:lnTo>
                  <a:pt x="10406" y="0"/>
                </a:lnTo>
                <a:lnTo>
                  <a:pt x="10406" y="681"/>
                </a:lnTo>
                <a:lnTo>
                  <a:pt x="10406" y="8190"/>
                </a:lnTo>
                <a:lnTo>
                  <a:pt x="5302" y="8190"/>
                </a:lnTo>
                <a:lnTo>
                  <a:pt x="0" y="819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标题 2"/>
          <p:cNvSpPr>
            <a:spLocks noGrp="1"/>
          </p:cNvSpPr>
          <p:nvPr>
            <p:ph type="title" idx="16385" hasCustomPrompt="1"/>
            <p:custDataLst>
              <p:tags r:id="rId6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7" name="文本占位符 3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38"/>
          <p:cNvSpPr/>
          <p:nvPr userDrawn="1">
            <p:custDataLst>
              <p:tags r:id="rId2"/>
            </p:custDataLst>
          </p:nvPr>
        </p:nvSpPr>
        <p:spPr>
          <a:xfrm>
            <a:off x="304800" y="2269941"/>
            <a:ext cx="3644631" cy="364463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7" name="图片 6" descr="黑白色的花&#10;&#10;中度可信度描述已自动生成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7" r="59570"/>
          <a:stretch>
            <a:fillRect/>
          </a:stretch>
        </p:blipFill>
        <p:spPr>
          <a:xfrm>
            <a:off x="304800" y="932180"/>
            <a:ext cx="5185410" cy="5925820"/>
          </a:xfrm>
          <a:prstGeom prst="rect">
            <a:avLst/>
          </a:prstGeom>
        </p:spPr>
      </p:pic>
      <p:pic>
        <p:nvPicPr>
          <p:cNvPr id="6" name="图片 4" descr="黑白色的花&#10;&#10;描述已自动生成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85"/>
          <a:stretch>
            <a:fillRect/>
          </a:stretch>
        </p:blipFill>
        <p:spPr>
          <a:xfrm>
            <a:off x="9002395" y="4147820"/>
            <a:ext cx="3189605" cy="2702560"/>
          </a:xfrm>
          <a:prstGeom prst="rect">
            <a:avLst/>
          </a:prstGeom>
        </p:spPr>
      </p:pic>
      <p:sp>
        <p:nvSpPr>
          <p:cNvPr id="11" name="Subtitle 10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726642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5724878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7" hasCustomPrompt="1"/>
            <p:custDataLst>
              <p:tags r:id="rId8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8" hasCustomPrompt="1"/>
            <p:custDataLst>
              <p:tags r:id="rId11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9" hasCustomPrompt="1"/>
            <p:custDataLst>
              <p:tags r:id="rId14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400" hasCustomPrompt="1"/>
            <p:custDataLst>
              <p:tags r:id="rId17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5" name="文本占位符 24"/>
          <p:cNvSpPr>
            <a:spLocks noGrp="1"/>
          </p:cNvSpPr>
          <p:nvPr>
            <p:ph type="body" idx="16396" hasCustomPrompt="1"/>
            <p:custDataLst>
              <p:tags r:id="rId19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05</a:t>
            </a:r>
            <a:endParaRPr lang="zh-CN" altLang="en-US" smtClean="0"/>
          </a:p>
        </p:txBody>
      </p:sp>
      <p:sp>
        <p:nvSpPr>
          <p:cNvPr id="26" name="装饰  5"/>
          <p:cNvSpPr>
            <a:spLocks noGrp="1"/>
          </p:cNvSpPr>
          <p:nvPr>
            <p:ph type="body" idx="16401" hasCustomPrompt="1"/>
            <p:custDataLst>
              <p:tags r:id="rId20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7" name="文本占位符 26"/>
          <p:cNvSpPr>
            <a:spLocks noGrp="1"/>
          </p:cNvSpPr>
          <p:nvPr>
            <p:ph type="body" idx="16395" hasCustomPrompt="1"/>
            <p:custDataLst>
              <p:tags r:id="rId21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2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5257800" y="533400"/>
            <a:ext cx="6324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2" hasCustomPrompt="1"/>
            <p:custDataLst>
              <p:tags r:id="rId6"/>
            </p:custDataLst>
          </p:nvPr>
        </p:nvSpPr>
        <p:spPr>
          <a:xfrm>
            <a:off x="609600" y="609600"/>
            <a:ext cx="4038600" cy="5638800"/>
          </a:xfrm>
          <a:custGeom>
            <a:avLst/>
            <a:gdLst>
              <a:gd name="connisteX0" fmla="*/ 0 w 4038600"/>
              <a:gd name="connsiteY0" fmla="*/ 203200 h 5638800"/>
              <a:gd name="connisteX1" fmla="*/ 203200 w 4038600"/>
              <a:gd name="connsiteY1" fmla="*/ 0 h 5638800"/>
              <a:gd name="connisteX2" fmla="*/ 3835400 w 4038600"/>
              <a:gd name="connsiteY2" fmla="*/ 0 h 5638800"/>
              <a:gd name="connisteX3" fmla="*/ 4038600 w 4038600"/>
              <a:gd name="connsiteY3" fmla="*/ 203200 h 5638800"/>
              <a:gd name="connisteX4" fmla="*/ 4038600 w 4038600"/>
              <a:gd name="connsiteY4" fmla="*/ 5435600 h 5638800"/>
              <a:gd name="connisteX5" fmla="*/ 3835400 w 4038600"/>
              <a:gd name="connsiteY5" fmla="*/ 5638800 h 5638800"/>
              <a:gd name="connisteX6" fmla="*/ 203200 w 4038600"/>
              <a:gd name="connsiteY6" fmla="*/ 5638800 h 5638800"/>
              <a:gd name="connisteX7" fmla="*/ 0 w 4038600"/>
              <a:gd name="connsiteY7" fmla="*/ 5435600 h 5638800"/>
              <a:gd name="connisteX8" fmla="*/ 0 w 40386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3" hasCustomPrompt="1"/>
            <p:custDataLst>
              <p:tags r:id="rId7"/>
            </p:custDataLst>
          </p:nvPr>
        </p:nvSpPr>
        <p:spPr>
          <a:xfrm>
            <a:off x="5257800" y="25908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5410200" y="2590800"/>
            <a:ext cx="6172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410200" y="3098800"/>
            <a:ext cx="6172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5257800" y="40132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5410200" y="4013200"/>
            <a:ext cx="6172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5410200" y="4521200"/>
            <a:ext cx="6172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9" name="装饰  8"/>
          <p:cNvSpPr>
            <a:spLocks noGrp="1"/>
          </p:cNvSpPr>
          <p:nvPr>
            <p:ph type="body" idx="16395" hasCustomPrompt="1"/>
            <p:custDataLst>
              <p:tags r:id="rId13"/>
            </p:custDataLst>
          </p:nvPr>
        </p:nvSpPr>
        <p:spPr>
          <a:xfrm>
            <a:off x="5257800" y="54356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4"/>
            </p:custDataLst>
          </p:nvPr>
        </p:nvSpPr>
        <p:spPr>
          <a:xfrm>
            <a:off x="5410200" y="5435600"/>
            <a:ext cx="6172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410200" y="5943600"/>
            <a:ext cx="6172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6_2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装饰  1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609600" y="3860800"/>
            <a:ext cx="2514600" cy="2387600"/>
          </a:xfrm>
          <a:custGeom>
            <a:avLst/>
            <a:gdLst>
              <a:gd name="connisteX0" fmla="*/ 0 w 2514600"/>
              <a:gd name="connsiteY0" fmla="*/ 0 h 2387600"/>
              <a:gd name="connisteX1" fmla="*/ 2514600 w 2514600"/>
              <a:gd name="connsiteY1" fmla="*/ 0 h 2387600"/>
              <a:gd name="connisteX2" fmla="*/ 2514600 w 2514600"/>
              <a:gd name="connsiteY2" fmla="*/ 2184400 h 2387600"/>
              <a:gd name="connisteX3" fmla="*/ 2311400 w 2514600"/>
              <a:gd name="connsiteY3" fmla="*/ 2387600 h 2387600"/>
              <a:gd name="connisteX4" fmla="*/ 203200 w 2514600"/>
              <a:gd name="connsiteY4" fmla="*/ 2387600 h 2387600"/>
              <a:gd name="connisteX5" fmla="*/ 0 w 2514600"/>
              <a:gd name="connsiteY5" fmla="*/ 2184400 h 2387600"/>
              <a:gd name="connisteX6" fmla="*/ 0 w 25146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87600">
                <a:moveTo>
                  <a:pt x="0" y="0"/>
                </a:moveTo>
                <a:lnTo>
                  <a:pt x="2514600" y="0"/>
                </a:lnTo>
                <a:lnTo>
                  <a:pt x="2514600" y="2184400"/>
                </a:lnTo>
                <a:cubicBezTo>
                  <a:pt x="2514600" y="2296624"/>
                  <a:pt x="2423624" y="2387600"/>
                  <a:pt x="23114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5" hasCustomPrompt="1"/>
            <p:custDataLst>
              <p:tags r:id="rId7"/>
            </p:custDataLst>
          </p:nvPr>
        </p:nvSpPr>
        <p:spPr>
          <a:xfrm>
            <a:off x="609600" y="1524000"/>
            <a:ext cx="2514600" cy="2336800"/>
          </a:xfrm>
          <a:custGeom>
            <a:avLst/>
            <a:gdLst>
              <a:gd name="connisteX0" fmla="*/ 0 w 2514600"/>
              <a:gd name="connsiteY0" fmla="*/ 203200 h 2336800"/>
              <a:gd name="connisteX1" fmla="*/ 203200 w 2514600"/>
              <a:gd name="connsiteY1" fmla="*/ 0 h 2336800"/>
              <a:gd name="connisteX2" fmla="*/ 2311400 w 2514600"/>
              <a:gd name="connsiteY2" fmla="*/ 0 h 2336800"/>
              <a:gd name="connisteX3" fmla="*/ 2514600 w 2514600"/>
              <a:gd name="connsiteY3" fmla="*/ 203200 h 2336800"/>
              <a:gd name="connisteX4" fmla="*/ 2514600 w 2514600"/>
              <a:gd name="connsiteY4" fmla="*/ 2336800 h 2336800"/>
              <a:gd name="connisteX5" fmla="*/ 0 w 2514600"/>
              <a:gd name="connsiteY5" fmla="*/ 2336800 h 2336800"/>
              <a:gd name="connisteX6" fmla="*/ 0 w 25146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9144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914400" y="47244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3429000" y="1524000"/>
            <a:ext cx="2514600" cy="2387600"/>
          </a:xfrm>
          <a:custGeom>
            <a:avLst/>
            <a:gdLst>
              <a:gd name="connisteX0" fmla="*/ 0 w 2514600"/>
              <a:gd name="connsiteY0" fmla="*/ 203200 h 2387600"/>
              <a:gd name="connisteX1" fmla="*/ 203200 w 2514600"/>
              <a:gd name="connsiteY1" fmla="*/ 0 h 2387600"/>
              <a:gd name="connisteX2" fmla="*/ 2311400 w 2514600"/>
              <a:gd name="connsiteY2" fmla="*/ 0 h 2387600"/>
              <a:gd name="connisteX3" fmla="*/ 2514600 w 2514600"/>
              <a:gd name="connsiteY3" fmla="*/ 203200 h 2387600"/>
              <a:gd name="connisteX4" fmla="*/ 2514600 w 2514600"/>
              <a:gd name="connsiteY4" fmla="*/ 2387600 h 2387600"/>
              <a:gd name="connisteX5" fmla="*/ 0 w 2514600"/>
              <a:gd name="connsiteY5" fmla="*/ 2387600 h 2387600"/>
              <a:gd name="connisteX6" fmla="*/ 0 w 25146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7" hasCustomPrompt="1"/>
            <p:custDataLst>
              <p:tags r:id="rId11"/>
            </p:custDataLst>
          </p:nvPr>
        </p:nvSpPr>
        <p:spPr>
          <a:xfrm>
            <a:off x="3429000" y="3911600"/>
            <a:ext cx="2514600" cy="2336800"/>
          </a:xfrm>
          <a:custGeom>
            <a:avLst/>
            <a:gdLst>
              <a:gd name="connisteX0" fmla="*/ 0 w 2514600"/>
              <a:gd name="connsiteY0" fmla="*/ 0 h 2336800"/>
              <a:gd name="connisteX1" fmla="*/ 2514600 w 2514600"/>
              <a:gd name="connsiteY1" fmla="*/ 0 h 2336800"/>
              <a:gd name="connisteX2" fmla="*/ 2514600 w 2514600"/>
              <a:gd name="connsiteY2" fmla="*/ 2133600 h 2336800"/>
              <a:gd name="connisteX3" fmla="*/ 2311400 w 2514600"/>
              <a:gd name="connsiteY3" fmla="*/ 2336800 h 2336800"/>
              <a:gd name="connisteX4" fmla="*/ 203200 w 2514600"/>
              <a:gd name="connsiteY4" fmla="*/ 2336800 h 2336800"/>
              <a:gd name="connisteX5" fmla="*/ 0 w 2514600"/>
              <a:gd name="connsiteY5" fmla="*/ 2133600 h 2336800"/>
              <a:gd name="connisteX6" fmla="*/ 0 w 25146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36800">
                <a:moveTo>
                  <a:pt x="0" y="0"/>
                </a:moveTo>
                <a:lnTo>
                  <a:pt x="2514600" y="0"/>
                </a:lnTo>
                <a:lnTo>
                  <a:pt x="2514600" y="2133600"/>
                </a:lnTo>
                <a:cubicBezTo>
                  <a:pt x="2514600" y="2245824"/>
                  <a:pt x="2423624" y="2336800"/>
                  <a:pt x="23114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3733800" y="1828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3733800" y="2387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8" hasCustomPrompt="1"/>
            <p:custDataLst>
              <p:tags r:id="rId14"/>
            </p:custDataLst>
          </p:nvPr>
        </p:nvSpPr>
        <p:spPr>
          <a:xfrm>
            <a:off x="6248400" y="3860800"/>
            <a:ext cx="2514600" cy="2387600"/>
          </a:xfrm>
          <a:custGeom>
            <a:avLst/>
            <a:gdLst>
              <a:gd name="connisteX0" fmla="*/ 0 w 2514600"/>
              <a:gd name="connsiteY0" fmla="*/ 0 h 2387600"/>
              <a:gd name="connisteX1" fmla="*/ 2514600 w 2514600"/>
              <a:gd name="connsiteY1" fmla="*/ 0 h 2387600"/>
              <a:gd name="connisteX2" fmla="*/ 2514600 w 2514600"/>
              <a:gd name="connsiteY2" fmla="*/ 2184400 h 2387600"/>
              <a:gd name="connisteX3" fmla="*/ 2311400 w 2514600"/>
              <a:gd name="connsiteY3" fmla="*/ 2387600 h 2387600"/>
              <a:gd name="connisteX4" fmla="*/ 203200 w 2514600"/>
              <a:gd name="connsiteY4" fmla="*/ 2387600 h 2387600"/>
              <a:gd name="connisteX5" fmla="*/ 0 w 2514600"/>
              <a:gd name="connsiteY5" fmla="*/ 2184400 h 2387600"/>
              <a:gd name="connisteX6" fmla="*/ 0 w 25146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87600">
                <a:moveTo>
                  <a:pt x="0" y="0"/>
                </a:moveTo>
                <a:lnTo>
                  <a:pt x="2514600" y="0"/>
                </a:lnTo>
                <a:lnTo>
                  <a:pt x="2514600" y="2184400"/>
                </a:lnTo>
                <a:cubicBezTo>
                  <a:pt x="2514600" y="2296624"/>
                  <a:pt x="2423624" y="2387600"/>
                  <a:pt x="23114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图片占位符 20"/>
          <p:cNvSpPr>
            <a:spLocks noGrp="1"/>
          </p:cNvSpPr>
          <p:nvPr>
            <p:ph type="pic" idx="16399" hasCustomPrompt="1"/>
            <p:custDataLst>
              <p:tags r:id="rId15"/>
            </p:custDataLst>
          </p:nvPr>
        </p:nvSpPr>
        <p:spPr>
          <a:xfrm>
            <a:off x="6248400" y="1524000"/>
            <a:ext cx="2514600" cy="2336800"/>
          </a:xfrm>
          <a:custGeom>
            <a:avLst/>
            <a:gdLst>
              <a:gd name="connisteX0" fmla="*/ 0 w 2514600"/>
              <a:gd name="connsiteY0" fmla="*/ 203200 h 2336800"/>
              <a:gd name="connisteX1" fmla="*/ 203200 w 2514600"/>
              <a:gd name="connsiteY1" fmla="*/ 0 h 2336800"/>
              <a:gd name="connisteX2" fmla="*/ 2311400 w 2514600"/>
              <a:gd name="connsiteY2" fmla="*/ 0 h 2336800"/>
              <a:gd name="connisteX3" fmla="*/ 2514600 w 2514600"/>
              <a:gd name="connsiteY3" fmla="*/ 203200 h 2336800"/>
              <a:gd name="connisteX4" fmla="*/ 2514600 w 2514600"/>
              <a:gd name="connsiteY4" fmla="*/ 2336800 h 2336800"/>
              <a:gd name="connisteX5" fmla="*/ 0 w 2514600"/>
              <a:gd name="connsiteY5" fmla="*/ 2336800 h 2336800"/>
              <a:gd name="connisteX6" fmla="*/ 0 w 25146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65532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6553200" y="47244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4" name="装饰  3"/>
          <p:cNvSpPr>
            <a:spLocks noGrp="1"/>
          </p:cNvSpPr>
          <p:nvPr>
            <p:ph type="body" idx="16400" hasCustomPrompt="1"/>
            <p:custDataLst>
              <p:tags r:id="rId18"/>
            </p:custDataLst>
          </p:nvPr>
        </p:nvSpPr>
        <p:spPr>
          <a:xfrm>
            <a:off x="9067800" y="1524000"/>
            <a:ext cx="2514600" cy="2387600"/>
          </a:xfrm>
          <a:custGeom>
            <a:avLst/>
            <a:gdLst>
              <a:gd name="connisteX0" fmla="*/ 0 w 2514600"/>
              <a:gd name="connsiteY0" fmla="*/ 203200 h 2387600"/>
              <a:gd name="connisteX1" fmla="*/ 203200 w 2514600"/>
              <a:gd name="connsiteY1" fmla="*/ 0 h 2387600"/>
              <a:gd name="connisteX2" fmla="*/ 2311400 w 2514600"/>
              <a:gd name="connsiteY2" fmla="*/ 0 h 2387600"/>
              <a:gd name="connisteX3" fmla="*/ 2514600 w 2514600"/>
              <a:gd name="connsiteY3" fmla="*/ 203200 h 2387600"/>
              <a:gd name="connisteX4" fmla="*/ 2514600 w 2514600"/>
              <a:gd name="connsiteY4" fmla="*/ 2387600 h 2387600"/>
              <a:gd name="connisteX5" fmla="*/ 0 w 2514600"/>
              <a:gd name="connsiteY5" fmla="*/ 2387600 h 2387600"/>
              <a:gd name="connisteX6" fmla="*/ 0 w 25146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5" name="图片占位符 24"/>
          <p:cNvSpPr>
            <a:spLocks noGrp="1"/>
          </p:cNvSpPr>
          <p:nvPr>
            <p:ph type="pic" idx="16401" hasCustomPrompt="1"/>
            <p:custDataLst>
              <p:tags r:id="rId19"/>
            </p:custDataLst>
          </p:nvPr>
        </p:nvSpPr>
        <p:spPr>
          <a:xfrm>
            <a:off x="9067800" y="3911600"/>
            <a:ext cx="2514600" cy="2336800"/>
          </a:xfrm>
          <a:custGeom>
            <a:avLst/>
            <a:gdLst>
              <a:gd name="connisteX0" fmla="*/ 0 w 2514600"/>
              <a:gd name="connsiteY0" fmla="*/ 0 h 2336800"/>
              <a:gd name="connisteX1" fmla="*/ 2514600 w 2514600"/>
              <a:gd name="connsiteY1" fmla="*/ 0 h 2336800"/>
              <a:gd name="connisteX2" fmla="*/ 2514600 w 2514600"/>
              <a:gd name="connsiteY2" fmla="*/ 2133600 h 2336800"/>
              <a:gd name="connisteX3" fmla="*/ 2311400 w 2514600"/>
              <a:gd name="connsiteY3" fmla="*/ 2336800 h 2336800"/>
              <a:gd name="connisteX4" fmla="*/ 203200 w 2514600"/>
              <a:gd name="connsiteY4" fmla="*/ 2336800 h 2336800"/>
              <a:gd name="connisteX5" fmla="*/ 0 w 2514600"/>
              <a:gd name="connsiteY5" fmla="*/ 2133600 h 2336800"/>
              <a:gd name="connisteX6" fmla="*/ 0 w 25146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14600" h="2336800">
                <a:moveTo>
                  <a:pt x="0" y="0"/>
                </a:moveTo>
                <a:lnTo>
                  <a:pt x="2514600" y="0"/>
                </a:lnTo>
                <a:lnTo>
                  <a:pt x="2514600" y="2133600"/>
                </a:lnTo>
                <a:cubicBezTo>
                  <a:pt x="2514600" y="2245824"/>
                  <a:pt x="2423624" y="2336800"/>
                  <a:pt x="23114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16392" hasCustomPrompt="1"/>
            <p:custDataLst>
              <p:tags r:id="rId20"/>
            </p:custDataLst>
          </p:nvPr>
        </p:nvSpPr>
        <p:spPr>
          <a:xfrm>
            <a:off x="9372600" y="18288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7" name="文本占位符 26"/>
          <p:cNvSpPr>
            <a:spLocks noGrp="1"/>
          </p:cNvSpPr>
          <p:nvPr>
            <p:ph type="body" idx="16393" hasCustomPrompt="1"/>
            <p:custDataLst>
              <p:tags r:id="rId21"/>
            </p:custDataLst>
          </p:nvPr>
        </p:nvSpPr>
        <p:spPr>
          <a:xfrm>
            <a:off x="9372600" y="2387600"/>
            <a:ext cx="1905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1_1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6"/>
            </p:custDataLst>
          </p:nvPr>
        </p:nvSpPr>
        <p:spPr>
          <a:xfrm>
            <a:off x="4648200" y="1524000"/>
            <a:ext cx="6934200" cy="4724400"/>
          </a:xfrm>
          <a:custGeom>
            <a:avLst/>
            <a:gdLst>
              <a:gd name="connisteX0" fmla="*/ 0 w 6934200"/>
              <a:gd name="connsiteY0" fmla="*/ 0 h 4724400"/>
              <a:gd name="connisteX1" fmla="*/ 6731000 w 6934200"/>
              <a:gd name="connsiteY1" fmla="*/ 0 h 4724400"/>
              <a:gd name="connisteX2" fmla="*/ 6934200 w 6934200"/>
              <a:gd name="connsiteY2" fmla="*/ 203200 h 4724400"/>
              <a:gd name="connisteX3" fmla="*/ 6934200 w 6934200"/>
              <a:gd name="connsiteY3" fmla="*/ 4521200 h 4724400"/>
              <a:gd name="connisteX4" fmla="*/ 6731000 w 6934200"/>
              <a:gd name="connsiteY4" fmla="*/ 4724400 h 4724400"/>
              <a:gd name="connisteX5" fmla="*/ 0 w 6934200"/>
              <a:gd name="connsiteY5" fmla="*/ 4724400 h 4724400"/>
              <a:gd name="connisteX6" fmla="*/ 0 w 69342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6934200" h="4724400">
                <a:moveTo>
                  <a:pt x="0" y="0"/>
                </a:move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4521200"/>
                </a:lnTo>
                <a:cubicBezTo>
                  <a:pt x="6934200" y="4633424"/>
                  <a:pt x="6843224" y="4724400"/>
                  <a:pt x="67310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1" hasCustomPrompt="1"/>
            <p:custDataLst>
              <p:tags r:id="rId7"/>
            </p:custDataLst>
          </p:nvPr>
        </p:nvSpPr>
        <p:spPr>
          <a:xfrm>
            <a:off x="609600" y="1524000"/>
            <a:ext cx="4038600" cy="4724400"/>
          </a:xfrm>
          <a:custGeom>
            <a:avLst/>
            <a:gdLst>
              <a:gd name="connisteX0" fmla="*/ 0 w 4038600"/>
              <a:gd name="connsiteY0" fmla="*/ 203200 h 4724400"/>
              <a:gd name="connisteX1" fmla="*/ 203200 w 4038600"/>
              <a:gd name="connsiteY1" fmla="*/ 0 h 4724400"/>
              <a:gd name="connisteX2" fmla="*/ 4038600 w 4038600"/>
              <a:gd name="connsiteY2" fmla="*/ 0 h 4724400"/>
              <a:gd name="connisteX3" fmla="*/ 4038600 w 4038600"/>
              <a:gd name="connsiteY3" fmla="*/ 4724400 h 4724400"/>
              <a:gd name="connisteX4" fmla="*/ 203200 w 4038600"/>
              <a:gd name="connsiteY4" fmla="*/ 4724400 h 4724400"/>
              <a:gd name="connisteX5" fmla="*/ 0 w 4038600"/>
              <a:gd name="connsiteY5" fmla="*/ 4521200 h 4724400"/>
              <a:gd name="connisteX6" fmla="*/ 0 w 4038600"/>
              <a:gd name="connsiteY6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4038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4038600" y="0"/>
                </a:lnTo>
                <a:lnTo>
                  <a:pt x="4038600" y="4724400"/>
                </a:ln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1066800" y="2413000"/>
            <a:ext cx="3124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1066800" y="2971800"/>
            <a:ext cx="3124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1066800" y="4191000"/>
            <a:ext cx="3124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1066800" y="4749800"/>
            <a:ext cx="3124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2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装饰  1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6096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5" hasCustomPrompt="1"/>
            <p:custDataLst>
              <p:tags r:id="rId7"/>
            </p:custDataLst>
          </p:nvPr>
        </p:nvSpPr>
        <p:spPr>
          <a:xfrm>
            <a:off x="11049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1016000" y="3937000"/>
            <a:ext cx="1701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1016000" y="4495800"/>
            <a:ext cx="1701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34290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7" hasCustomPrompt="1"/>
            <p:custDataLst>
              <p:tags r:id="rId11"/>
            </p:custDataLst>
          </p:nvPr>
        </p:nvSpPr>
        <p:spPr>
          <a:xfrm>
            <a:off x="39243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3835400" y="3937000"/>
            <a:ext cx="1701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3835400" y="4495800"/>
            <a:ext cx="1701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8" hasCustomPrompt="1"/>
            <p:custDataLst>
              <p:tags r:id="rId14"/>
            </p:custDataLst>
          </p:nvPr>
        </p:nvSpPr>
        <p:spPr>
          <a:xfrm>
            <a:off x="62484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图片占位符 20"/>
          <p:cNvSpPr>
            <a:spLocks noGrp="1"/>
          </p:cNvSpPr>
          <p:nvPr>
            <p:ph type="pic" idx="16399" hasCustomPrompt="1"/>
            <p:custDataLst>
              <p:tags r:id="rId15"/>
            </p:custDataLst>
          </p:nvPr>
        </p:nvSpPr>
        <p:spPr>
          <a:xfrm>
            <a:off x="67437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6654800" y="3937000"/>
            <a:ext cx="1701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6654800" y="4495800"/>
            <a:ext cx="1701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4" name="装饰  3"/>
          <p:cNvSpPr>
            <a:spLocks noGrp="1"/>
          </p:cNvSpPr>
          <p:nvPr>
            <p:ph type="body" idx="16400" hasCustomPrompt="1"/>
            <p:custDataLst>
              <p:tags r:id="rId18"/>
            </p:custDataLst>
          </p:nvPr>
        </p:nvSpPr>
        <p:spPr>
          <a:xfrm>
            <a:off x="90678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5" name="图片占位符 24"/>
          <p:cNvSpPr>
            <a:spLocks noGrp="1"/>
          </p:cNvSpPr>
          <p:nvPr>
            <p:ph type="pic" idx="16401" hasCustomPrompt="1"/>
            <p:custDataLst>
              <p:tags r:id="rId19"/>
            </p:custDataLst>
          </p:nvPr>
        </p:nvSpPr>
        <p:spPr>
          <a:xfrm>
            <a:off x="9563100" y="20574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16392" hasCustomPrompt="1"/>
            <p:custDataLst>
              <p:tags r:id="rId20"/>
            </p:custDataLst>
          </p:nvPr>
        </p:nvSpPr>
        <p:spPr>
          <a:xfrm>
            <a:off x="9474200" y="3937000"/>
            <a:ext cx="1701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7" name="文本占位符 26"/>
          <p:cNvSpPr>
            <a:spLocks noGrp="1"/>
          </p:cNvSpPr>
          <p:nvPr>
            <p:ph type="body" idx="16393" hasCustomPrompt="1"/>
            <p:custDataLst>
              <p:tags r:id="rId21"/>
            </p:custDataLst>
          </p:nvPr>
        </p:nvSpPr>
        <p:spPr>
          <a:xfrm>
            <a:off x="9474200" y="4495800"/>
            <a:ext cx="1701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3_9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装饰  1"/>
          <p:cNvSpPr>
            <a:spLocks noGrp="1"/>
          </p:cNvSpPr>
          <p:nvPr>
            <p:ph type="body" idx="16392" hasCustomPrompt="1"/>
            <p:custDataLst>
              <p:tags r:id="rId6"/>
            </p:custDataLst>
          </p:nvPr>
        </p:nvSpPr>
        <p:spPr>
          <a:xfrm>
            <a:off x="6096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3" hasCustomPrompt="1"/>
            <p:custDataLst>
              <p:tags r:id="rId7"/>
            </p:custDataLst>
          </p:nvPr>
        </p:nvSpPr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9144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9144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43688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5" hasCustomPrompt="1"/>
            <p:custDataLst>
              <p:tags r:id="rId11"/>
            </p:custDataLst>
          </p:nvPr>
        </p:nvSpPr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46736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46736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81280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图片占位符 20"/>
          <p:cNvSpPr>
            <a:spLocks noGrp="1"/>
          </p:cNvSpPr>
          <p:nvPr>
            <p:ph type="pic" idx="16397" hasCustomPrompt="1"/>
            <p:custDataLst>
              <p:tags r:id="rId15"/>
            </p:custDataLst>
          </p:nvPr>
        </p:nvSpPr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84328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单击添加项标题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84328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0_1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6"/>
            </p:custDataLst>
          </p:nvPr>
        </p:nvSpPr>
        <p:spPr>
          <a:xfrm>
            <a:off x="609600" y="1524000"/>
            <a:ext cx="6934200" cy="4724400"/>
          </a:xfrm>
          <a:custGeom>
            <a:avLst/>
            <a:gdLst>
              <a:gd name="connisteX0" fmla="*/ 0 w 6934200"/>
              <a:gd name="connsiteY0" fmla="*/ 203200 h 4724400"/>
              <a:gd name="connisteX1" fmla="*/ 203200 w 6934200"/>
              <a:gd name="connsiteY1" fmla="*/ 0 h 4724400"/>
              <a:gd name="connisteX2" fmla="*/ 6934200 w 6934200"/>
              <a:gd name="connsiteY2" fmla="*/ 0 h 4724400"/>
              <a:gd name="connisteX3" fmla="*/ 6934200 w 6934200"/>
              <a:gd name="connsiteY3" fmla="*/ 4724400 h 4724400"/>
              <a:gd name="connisteX4" fmla="*/ 203200 w 6934200"/>
              <a:gd name="connsiteY4" fmla="*/ 4724400 h 4724400"/>
              <a:gd name="connisteX5" fmla="*/ 0 w 6934200"/>
              <a:gd name="connsiteY5" fmla="*/ 4521200 h 4724400"/>
              <a:gd name="connisteX6" fmla="*/ 0 w 6934200"/>
              <a:gd name="connsiteY6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69342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6934200" y="0"/>
                </a:lnTo>
                <a:lnTo>
                  <a:pt x="6934200" y="4724400"/>
                </a:ln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1" hasCustomPrompt="1"/>
            <p:custDataLst>
              <p:tags r:id="rId7"/>
            </p:custDataLst>
          </p:nvPr>
        </p:nvSpPr>
        <p:spPr>
          <a:xfrm>
            <a:off x="7543800" y="1524000"/>
            <a:ext cx="4038600" cy="4724400"/>
          </a:xfrm>
          <a:custGeom>
            <a:avLst/>
            <a:gdLst>
              <a:gd name="connisteX0" fmla="*/ 0 w 4038600"/>
              <a:gd name="connsiteY0" fmla="*/ 0 h 4724400"/>
              <a:gd name="connisteX1" fmla="*/ 3835400 w 4038600"/>
              <a:gd name="connsiteY1" fmla="*/ 0 h 4724400"/>
              <a:gd name="connisteX2" fmla="*/ 4038600 w 4038600"/>
              <a:gd name="connsiteY2" fmla="*/ 203200 h 4724400"/>
              <a:gd name="connisteX3" fmla="*/ 4038600 w 4038600"/>
              <a:gd name="connsiteY3" fmla="*/ 4521200 h 4724400"/>
              <a:gd name="connisteX4" fmla="*/ 3835400 w 4038600"/>
              <a:gd name="connsiteY4" fmla="*/ 4724400 h 4724400"/>
              <a:gd name="connisteX5" fmla="*/ 0 w 4038600"/>
              <a:gd name="connsiteY5" fmla="*/ 4724400 h 4724400"/>
              <a:gd name="connisteX6" fmla="*/ 0 w 4038600"/>
              <a:gd name="connsiteY6" fmla="*/ 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4038600" h="4724400">
                <a:moveTo>
                  <a:pt x="0" y="0"/>
                </a:move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4521200"/>
                </a:lnTo>
                <a:cubicBezTo>
                  <a:pt x="4038600" y="4633424"/>
                  <a:pt x="3947624" y="4724400"/>
                  <a:pt x="3835400" y="4724400"/>
                </a:cubicBez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8001000" y="2108200"/>
            <a:ext cx="3124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8001000" y="2667000"/>
            <a:ext cx="3124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8001000" y="4191000"/>
            <a:ext cx="3124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8001000" y="4749800"/>
            <a:ext cx="3124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79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6324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2" hasCustomPrompt="1"/>
            <p:custDataLst>
              <p:tags r:id="rId6"/>
            </p:custDataLst>
          </p:nvPr>
        </p:nvSpPr>
        <p:spPr>
          <a:xfrm>
            <a:off x="7543800" y="609600"/>
            <a:ext cx="4038600" cy="5638800"/>
          </a:xfrm>
          <a:custGeom>
            <a:avLst/>
            <a:gdLst>
              <a:gd name="connisteX0" fmla="*/ 0 w 4038600"/>
              <a:gd name="connsiteY0" fmla="*/ 203200 h 5638800"/>
              <a:gd name="connisteX1" fmla="*/ 203200 w 4038600"/>
              <a:gd name="connsiteY1" fmla="*/ 0 h 5638800"/>
              <a:gd name="connisteX2" fmla="*/ 3835400 w 4038600"/>
              <a:gd name="connsiteY2" fmla="*/ 0 h 5638800"/>
              <a:gd name="connisteX3" fmla="*/ 4038600 w 4038600"/>
              <a:gd name="connsiteY3" fmla="*/ 203200 h 5638800"/>
              <a:gd name="connisteX4" fmla="*/ 4038600 w 4038600"/>
              <a:gd name="connsiteY4" fmla="*/ 5435600 h 5638800"/>
              <a:gd name="connisteX5" fmla="*/ 3835400 w 4038600"/>
              <a:gd name="connsiteY5" fmla="*/ 5638800 h 5638800"/>
              <a:gd name="connisteX6" fmla="*/ 203200 w 4038600"/>
              <a:gd name="connsiteY6" fmla="*/ 5638800 h 5638800"/>
              <a:gd name="connisteX7" fmla="*/ 0 w 4038600"/>
              <a:gd name="connsiteY7" fmla="*/ 5435600 h 5638800"/>
              <a:gd name="connisteX8" fmla="*/ 0 w 40386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3" hasCustomPrompt="1"/>
            <p:custDataLst>
              <p:tags r:id="rId7"/>
            </p:custDataLst>
          </p:nvPr>
        </p:nvSpPr>
        <p:spPr>
          <a:xfrm>
            <a:off x="609600" y="25908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2590800"/>
            <a:ext cx="6172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762000" y="3098800"/>
            <a:ext cx="6172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609600" y="40132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762000" y="4013200"/>
            <a:ext cx="6172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762000" y="4521200"/>
            <a:ext cx="6172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9" name="装饰  8"/>
          <p:cNvSpPr>
            <a:spLocks noGrp="1"/>
          </p:cNvSpPr>
          <p:nvPr>
            <p:ph type="body" idx="16395" hasCustomPrompt="1"/>
            <p:custDataLst>
              <p:tags r:id="rId13"/>
            </p:custDataLst>
          </p:nvPr>
        </p:nvSpPr>
        <p:spPr>
          <a:xfrm>
            <a:off x="609600" y="5435600"/>
            <a:ext cx="50800" cy="812800"/>
          </a:xfrm>
          <a:custGeom>
            <a:avLst/>
            <a:gdLst>
              <a:gd name="connisteX0" fmla="*/ 0 w 50800"/>
              <a:gd name="connsiteY0" fmla="*/ 25400 h 812800"/>
              <a:gd name="connisteX1" fmla="*/ 25400 w 50800"/>
              <a:gd name="connsiteY1" fmla="*/ 0 h 812800"/>
              <a:gd name="connisteX2" fmla="*/ 25400 w 50800"/>
              <a:gd name="connsiteY2" fmla="*/ 0 h 812800"/>
              <a:gd name="connisteX3" fmla="*/ 50800 w 50800"/>
              <a:gd name="connsiteY3" fmla="*/ 25400 h 812800"/>
              <a:gd name="connisteX4" fmla="*/ 50800 w 50800"/>
              <a:gd name="connsiteY4" fmla="*/ 787400 h 812800"/>
              <a:gd name="connisteX5" fmla="*/ 25400 w 50800"/>
              <a:gd name="connsiteY5" fmla="*/ 812800 h 812800"/>
              <a:gd name="connisteX6" fmla="*/ 25400 w 50800"/>
              <a:gd name="connsiteY6" fmla="*/ 812800 h 812800"/>
              <a:gd name="connisteX7" fmla="*/ 0 w 50800"/>
              <a:gd name="connsiteY7" fmla="*/ 787400 h 812800"/>
              <a:gd name="connisteX8" fmla="*/ 0 w 50800"/>
              <a:gd name="connsiteY8" fmla="*/ 25400 h 81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812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787400"/>
                </a:lnTo>
                <a:cubicBezTo>
                  <a:pt x="50800" y="801428"/>
                  <a:pt x="39428" y="812800"/>
                  <a:pt x="25400" y="812800"/>
                </a:cubicBezTo>
                <a:lnTo>
                  <a:pt x="25400" y="812800"/>
                </a:lnTo>
                <a:cubicBezTo>
                  <a:pt x="11372" y="812800"/>
                  <a:pt x="0" y="801428"/>
                  <a:pt x="0" y="787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4"/>
            </p:custDataLst>
          </p:nvPr>
        </p:nvSpPr>
        <p:spPr>
          <a:xfrm>
            <a:off x="762000" y="5435600"/>
            <a:ext cx="6172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762000" y="5943600"/>
            <a:ext cx="6172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5_2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4" hasCustomPrompt="1"/>
            <p:custDataLst>
              <p:tags r:id="rId6"/>
            </p:custDataLst>
          </p:nvPr>
        </p:nvSpPr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553200" y="21844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6553200" y="2743200"/>
            <a:ext cx="2286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9296400" y="21844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9296400" y="2743200"/>
            <a:ext cx="2286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6553200" y="41148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6553200" y="4673600"/>
            <a:ext cx="2286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9296400" y="41148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0" name="文本占位符 19"/>
          <p:cNvSpPr>
            <a:spLocks noGrp="1"/>
          </p:cNvSpPr>
          <p:nvPr>
            <p:ph type="body" idx="16393" hasCustomPrompt="1"/>
            <p:custDataLst>
              <p:tags r:id="rId14"/>
            </p:custDataLst>
          </p:nvPr>
        </p:nvSpPr>
        <p:spPr>
          <a:xfrm>
            <a:off x="9296400" y="4673600"/>
            <a:ext cx="22860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1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idx="16392" hasCustomPrompt="1"/>
            <p:custDataLst>
              <p:tags r:id="rId6"/>
            </p:custDataLst>
          </p:nvPr>
        </p:nvSpPr>
        <p:spPr>
          <a:xfrm>
            <a:off x="1168400" y="20574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09600" y="4546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609600" y="5105400"/>
            <a:ext cx="3251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5" name="图片占位符 14"/>
          <p:cNvSpPr>
            <a:spLocks noGrp="1"/>
          </p:cNvSpPr>
          <p:nvPr>
            <p:ph type="pic" idx="16393" hasCustomPrompt="1"/>
            <p:custDataLst>
              <p:tags r:id="rId9"/>
            </p:custDataLst>
          </p:nvPr>
        </p:nvSpPr>
        <p:spPr>
          <a:xfrm>
            <a:off x="5029200" y="20574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4470400" y="4546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4470400" y="5105400"/>
            <a:ext cx="3251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8" name="图片占位符 17"/>
          <p:cNvSpPr>
            <a:spLocks noGrp="1"/>
          </p:cNvSpPr>
          <p:nvPr>
            <p:ph type="pic" idx="16394" hasCustomPrompt="1"/>
            <p:custDataLst>
              <p:tags r:id="rId12"/>
            </p:custDataLst>
          </p:nvPr>
        </p:nvSpPr>
        <p:spPr>
          <a:xfrm>
            <a:off x="8890000" y="2057400"/>
            <a:ext cx="2133600" cy="2133600"/>
          </a:xfrm>
          <a:custGeom>
            <a:avLst/>
            <a:gdLst>
              <a:gd name="connisteX0" fmla="*/ 0 w 2133600"/>
              <a:gd name="connsiteY0" fmla="*/ 1066800 h 2133600"/>
              <a:gd name="connisteX1" fmla="*/ 1066800 w 2133600"/>
              <a:gd name="connsiteY1" fmla="*/ 0 h 2133600"/>
              <a:gd name="connisteX2" fmla="*/ 1066800 w 2133600"/>
              <a:gd name="connsiteY2" fmla="*/ 0 h 2133600"/>
              <a:gd name="connisteX3" fmla="*/ 2133600 w 2133600"/>
              <a:gd name="connsiteY3" fmla="*/ 1066800 h 2133600"/>
              <a:gd name="connisteX4" fmla="*/ 2133600 w 2133600"/>
              <a:gd name="connsiteY4" fmla="*/ 1066800 h 2133600"/>
              <a:gd name="connisteX5" fmla="*/ 1066800 w 2133600"/>
              <a:gd name="connsiteY5" fmla="*/ 2133600 h 2133600"/>
              <a:gd name="connisteX6" fmla="*/ 1066800 w 2133600"/>
              <a:gd name="connsiteY6" fmla="*/ 2133600 h 2133600"/>
              <a:gd name="connisteX7" fmla="*/ 0 w 2133600"/>
              <a:gd name="connsiteY7" fmla="*/ 1066800 h 2133600"/>
              <a:gd name="connisteX8" fmla="*/ 0 w 2133600"/>
              <a:gd name="connsiteY8" fmla="*/ 1066800 h 2133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133600" h="2133600">
                <a:moveTo>
                  <a:pt x="0" y="1066800"/>
                </a:moveTo>
                <a:cubicBezTo>
                  <a:pt x="0" y="477623"/>
                  <a:pt x="477623" y="0"/>
                  <a:pt x="1066800" y="0"/>
                </a:cubicBezTo>
                <a:lnTo>
                  <a:pt x="1066800" y="0"/>
                </a:lnTo>
                <a:cubicBezTo>
                  <a:pt x="1655977" y="0"/>
                  <a:pt x="2133600" y="477623"/>
                  <a:pt x="2133600" y="1066800"/>
                </a:cubicBezTo>
                <a:lnTo>
                  <a:pt x="2133600" y="1066800"/>
                </a:lnTo>
                <a:cubicBezTo>
                  <a:pt x="2133600" y="1655977"/>
                  <a:pt x="1655977" y="2133600"/>
                  <a:pt x="1066800" y="2133600"/>
                </a:cubicBezTo>
                <a:lnTo>
                  <a:pt x="1066800" y="2133600"/>
                </a:lnTo>
                <a:cubicBezTo>
                  <a:pt x="477623" y="2133600"/>
                  <a:pt x="0" y="1655977"/>
                  <a:pt x="0" y="1066800"/>
                </a:cubicBezTo>
                <a:lnTo>
                  <a:pt x="0" y="1066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331200" y="4546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0" name="文本占位符 19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331200" y="5105400"/>
            <a:ext cx="3251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8_1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装饰  1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6096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5" hasCustomPrompt="1"/>
            <p:custDataLst>
              <p:tags r:id="rId7"/>
            </p:custDataLst>
          </p:nvPr>
        </p:nvSpPr>
        <p:spPr>
          <a:xfrm>
            <a:off x="812800" y="1727200"/>
            <a:ext cx="2108200" cy="2438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812800" y="4368800"/>
            <a:ext cx="2108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812800" y="4826000"/>
            <a:ext cx="2108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34290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7" hasCustomPrompt="1"/>
            <p:custDataLst>
              <p:tags r:id="rId11"/>
            </p:custDataLst>
          </p:nvPr>
        </p:nvSpPr>
        <p:spPr>
          <a:xfrm>
            <a:off x="3632200" y="1727200"/>
            <a:ext cx="2108200" cy="2438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3632200" y="4368800"/>
            <a:ext cx="2108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3632200" y="4826000"/>
            <a:ext cx="2108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8" hasCustomPrompt="1"/>
            <p:custDataLst>
              <p:tags r:id="rId14"/>
            </p:custDataLst>
          </p:nvPr>
        </p:nvSpPr>
        <p:spPr>
          <a:xfrm>
            <a:off x="62484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图片占位符 20"/>
          <p:cNvSpPr>
            <a:spLocks noGrp="1"/>
          </p:cNvSpPr>
          <p:nvPr>
            <p:ph type="pic" idx="16399" hasCustomPrompt="1"/>
            <p:custDataLst>
              <p:tags r:id="rId15"/>
            </p:custDataLst>
          </p:nvPr>
        </p:nvSpPr>
        <p:spPr>
          <a:xfrm>
            <a:off x="6451600" y="1727200"/>
            <a:ext cx="2108200" cy="2438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6451600" y="4368800"/>
            <a:ext cx="2108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6451600" y="4826000"/>
            <a:ext cx="2108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4" name="装饰  3"/>
          <p:cNvSpPr>
            <a:spLocks noGrp="1"/>
          </p:cNvSpPr>
          <p:nvPr>
            <p:ph type="body" idx="16400" hasCustomPrompt="1"/>
            <p:custDataLst>
              <p:tags r:id="rId18"/>
            </p:custDataLst>
          </p:nvPr>
        </p:nvSpPr>
        <p:spPr>
          <a:xfrm>
            <a:off x="9067800" y="1524000"/>
            <a:ext cx="2514600" cy="4724400"/>
          </a:xfrm>
          <a:custGeom>
            <a:avLst/>
            <a:gdLst>
              <a:gd name="connisteX0" fmla="*/ 0 w 2514600"/>
              <a:gd name="connsiteY0" fmla="*/ 203200 h 4724400"/>
              <a:gd name="connisteX1" fmla="*/ 203200 w 2514600"/>
              <a:gd name="connsiteY1" fmla="*/ 0 h 4724400"/>
              <a:gd name="connisteX2" fmla="*/ 2311400 w 2514600"/>
              <a:gd name="connsiteY2" fmla="*/ 0 h 4724400"/>
              <a:gd name="connisteX3" fmla="*/ 2514600 w 2514600"/>
              <a:gd name="connsiteY3" fmla="*/ 203200 h 4724400"/>
              <a:gd name="connisteX4" fmla="*/ 2514600 w 2514600"/>
              <a:gd name="connsiteY4" fmla="*/ 4521200 h 4724400"/>
              <a:gd name="connisteX5" fmla="*/ 2311400 w 2514600"/>
              <a:gd name="connsiteY5" fmla="*/ 4724400 h 4724400"/>
              <a:gd name="connisteX6" fmla="*/ 203200 w 2514600"/>
              <a:gd name="connsiteY6" fmla="*/ 4724400 h 4724400"/>
              <a:gd name="connisteX7" fmla="*/ 0 w 2514600"/>
              <a:gd name="connsiteY7" fmla="*/ 4521200 h 4724400"/>
              <a:gd name="connisteX8" fmla="*/ 0 w 25146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146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311400" y="0"/>
                </a:lnTo>
                <a:cubicBezTo>
                  <a:pt x="2423624" y="0"/>
                  <a:pt x="2514600" y="90976"/>
                  <a:pt x="2514600" y="203200"/>
                </a:cubicBezTo>
                <a:lnTo>
                  <a:pt x="2514600" y="4521200"/>
                </a:lnTo>
                <a:cubicBezTo>
                  <a:pt x="2514600" y="4633424"/>
                  <a:pt x="2423624" y="4724400"/>
                  <a:pt x="23114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5" name="图片占位符 24"/>
          <p:cNvSpPr>
            <a:spLocks noGrp="1"/>
          </p:cNvSpPr>
          <p:nvPr>
            <p:ph type="pic" idx="16401" hasCustomPrompt="1"/>
            <p:custDataLst>
              <p:tags r:id="rId19"/>
            </p:custDataLst>
          </p:nvPr>
        </p:nvSpPr>
        <p:spPr>
          <a:xfrm>
            <a:off x="9271000" y="1727200"/>
            <a:ext cx="2108200" cy="2438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16392" hasCustomPrompt="1"/>
            <p:custDataLst>
              <p:tags r:id="rId20"/>
            </p:custDataLst>
          </p:nvPr>
        </p:nvSpPr>
        <p:spPr>
          <a:xfrm>
            <a:off x="9271000" y="4368800"/>
            <a:ext cx="2108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7" name="文本占位符 26"/>
          <p:cNvSpPr>
            <a:spLocks noGrp="1"/>
          </p:cNvSpPr>
          <p:nvPr>
            <p:ph type="body" idx="16393" hasCustomPrompt="1"/>
            <p:custDataLst>
              <p:tags r:id="rId21"/>
            </p:custDataLst>
          </p:nvPr>
        </p:nvSpPr>
        <p:spPr>
          <a:xfrm>
            <a:off x="9271000" y="4826000"/>
            <a:ext cx="2108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2_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6"/>
            </p:custDataLst>
          </p:nvPr>
        </p:nvSpPr>
        <p:spPr>
          <a:xfrm>
            <a:off x="609600" y="2184400"/>
            <a:ext cx="10972800" cy="4064000"/>
          </a:xfrm>
          <a:custGeom>
            <a:avLst/>
            <a:gdLst>
              <a:gd name="connisteX0" fmla="*/ 0 w 10972800"/>
              <a:gd name="connsiteY0" fmla="*/ 203200 h 4064000"/>
              <a:gd name="connisteX1" fmla="*/ 203200 w 10972800"/>
              <a:gd name="connsiteY1" fmla="*/ 0 h 4064000"/>
              <a:gd name="connisteX2" fmla="*/ 10769600 w 10972800"/>
              <a:gd name="connsiteY2" fmla="*/ 0 h 4064000"/>
              <a:gd name="connisteX3" fmla="*/ 10972800 w 10972800"/>
              <a:gd name="connsiteY3" fmla="*/ 203200 h 4064000"/>
              <a:gd name="connisteX4" fmla="*/ 10972800 w 10972800"/>
              <a:gd name="connsiteY4" fmla="*/ 3860800 h 4064000"/>
              <a:gd name="connisteX5" fmla="*/ 10769600 w 10972800"/>
              <a:gd name="connsiteY5" fmla="*/ 4064000 h 4064000"/>
              <a:gd name="connisteX6" fmla="*/ 203200 w 10972800"/>
              <a:gd name="connsiteY6" fmla="*/ 4064000 h 4064000"/>
              <a:gd name="connisteX7" fmla="*/ 0 w 10972800"/>
              <a:gd name="connsiteY7" fmla="*/ 3860800 h 4064000"/>
              <a:gd name="connisteX8" fmla="*/ 0 w 10972800"/>
              <a:gd name="connsiteY8" fmla="*/ 203200 h 406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406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860800"/>
                </a:lnTo>
                <a:cubicBezTo>
                  <a:pt x="10972800" y="3973024"/>
                  <a:pt x="10881824" y="4064000"/>
                  <a:pt x="10769600" y="4064000"/>
                </a:cubicBezTo>
                <a:lnTo>
                  <a:pt x="203200" y="4064000"/>
                </a:lnTo>
                <a:cubicBezTo>
                  <a:pt x="90976" y="4064000"/>
                  <a:pt x="0" y="3973024"/>
                  <a:pt x="0" y="3860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1" hasCustomPrompt="1"/>
            <p:custDataLst>
              <p:tags r:id="rId7"/>
            </p:custDataLst>
          </p:nvPr>
        </p:nvSpPr>
        <p:spPr>
          <a:xfrm>
            <a:off x="4648200" y="6096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4800600" y="609600"/>
            <a:ext cx="30099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4800600" y="1117600"/>
            <a:ext cx="30099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8420100" y="6096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8572500" y="609600"/>
            <a:ext cx="30099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单击添加项标题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8572500" y="1117600"/>
            <a:ext cx="30099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_19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装饰  1"/>
          <p:cNvSpPr>
            <a:spLocks noGrp="1"/>
          </p:cNvSpPr>
          <p:nvPr>
            <p:ph type="body" idx="16392" hasCustomPrompt="1"/>
            <p:custDataLst>
              <p:tags r:id="rId6"/>
            </p:custDataLst>
          </p:nvPr>
        </p:nvSpPr>
        <p:spPr>
          <a:xfrm>
            <a:off x="3149600" y="15240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3" hasCustomPrompt="1"/>
            <p:custDataLst>
              <p:tags r:id="rId7"/>
            </p:custDataLst>
          </p:nvPr>
        </p:nvSpPr>
        <p:spPr>
          <a:xfrm>
            <a:off x="609600" y="15240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3454400" y="18288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3454400" y="23876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3149600" y="31496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5" hasCustomPrompt="1"/>
            <p:custDataLst>
              <p:tags r:id="rId11"/>
            </p:custDataLst>
          </p:nvPr>
        </p:nvSpPr>
        <p:spPr>
          <a:xfrm>
            <a:off x="609600" y="31496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3454400" y="34544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3454400" y="40132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6" hasCustomPrompt="1"/>
            <p:custDataLst>
              <p:tags r:id="rId14"/>
            </p:custDataLst>
          </p:nvPr>
        </p:nvSpPr>
        <p:spPr>
          <a:xfrm>
            <a:off x="3149600" y="47752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图片占位符 20"/>
          <p:cNvSpPr>
            <a:spLocks noGrp="1"/>
          </p:cNvSpPr>
          <p:nvPr>
            <p:ph type="pic" idx="16397" hasCustomPrompt="1"/>
            <p:custDataLst>
              <p:tags r:id="rId15"/>
            </p:custDataLst>
          </p:nvPr>
        </p:nvSpPr>
        <p:spPr>
          <a:xfrm>
            <a:off x="609600" y="47752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3454400" y="50800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3454400" y="56388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3_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0038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0" hasCustomPrompt="1"/>
            <p:custDataLst>
              <p:tags r:id="rId6"/>
            </p:custDataLst>
          </p:nvPr>
        </p:nvSpPr>
        <p:spPr>
          <a:xfrm>
            <a:off x="609600" y="609600"/>
            <a:ext cx="10972800" cy="3860800"/>
          </a:xfrm>
          <a:custGeom>
            <a:avLst/>
            <a:gdLst>
              <a:gd name="connisteX0" fmla="*/ 0 w 10972800"/>
              <a:gd name="connsiteY0" fmla="*/ 203200 h 3860800"/>
              <a:gd name="connisteX1" fmla="*/ 203200 w 10972800"/>
              <a:gd name="connsiteY1" fmla="*/ 0 h 3860800"/>
              <a:gd name="connisteX2" fmla="*/ 10769600 w 10972800"/>
              <a:gd name="connsiteY2" fmla="*/ 0 h 3860800"/>
              <a:gd name="connisteX3" fmla="*/ 10972800 w 10972800"/>
              <a:gd name="connsiteY3" fmla="*/ 203200 h 3860800"/>
              <a:gd name="connisteX4" fmla="*/ 10972800 w 10972800"/>
              <a:gd name="connsiteY4" fmla="*/ 3657600 h 3860800"/>
              <a:gd name="connisteX5" fmla="*/ 10769600 w 10972800"/>
              <a:gd name="connsiteY5" fmla="*/ 3860800 h 3860800"/>
              <a:gd name="connisteX6" fmla="*/ 203200 w 10972800"/>
              <a:gd name="connsiteY6" fmla="*/ 3860800 h 3860800"/>
              <a:gd name="connisteX7" fmla="*/ 0 w 10972800"/>
              <a:gd name="connsiteY7" fmla="*/ 3657600 h 3860800"/>
              <a:gd name="connisteX8" fmla="*/ 0 w 10972800"/>
              <a:gd name="connsiteY8" fmla="*/ 203200 h 3860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860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657600"/>
                </a:lnTo>
                <a:cubicBezTo>
                  <a:pt x="10972800" y="3769824"/>
                  <a:pt x="10881824" y="3860800"/>
                  <a:pt x="10769600" y="3860800"/>
                </a:cubicBezTo>
                <a:lnTo>
                  <a:pt x="203200" y="3860800"/>
                </a:lnTo>
                <a:cubicBezTo>
                  <a:pt x="90976" y="3860800"/>
                  <a:pt x="0" y="3769824"/>
                  <a:pt x="0" y="3657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4648200" y="5080000"/>
            <a:ext cx="31623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4648200" y="5638800"/>
            <a:ext cx="31623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8420100" y="5080000"/>
            <a:ext cx="31623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8420100" y="5638800"/>
            <a:ext cx="31623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5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4" hasCustomPrompt="1"/>
            <p:custDataLst>
              <p:tags r:id="rId6"/>
            </p:custDataLst>
          </p:nvPr>
        </p:nvSpPr>
        <p:spPr>
          <a:xfrm>
            <a:off x="609600" y="1524000"/>
            <a:ext cx="10972800" cy="2844800"/>
          </a:xfrm>
          <a:custGeom>
            <a:avLst/>
            <a:gdLst>
              <a:gd name="connisteX0" fmla="*/ 0 w 10972800"/>
              <a:gd name="connsiteY0" fmla="*/ 203200 h 2844800"/>
              <a:gd name="connisteX1" fmla="*/ 203200 w 10972800"/>
              <a:gd name="connsiteY1" fmla="*/ 0 h 2844800"/>
              <a:gd name="connisteX2" fmla="*/ 10769600 w 10972800"/>
              <a:gd name="connsiteY2" fmla="*/ 0 h 2844800"/>
              <a:gd name="connisteX3" fmla="*/ 10972800 w 10972800"/>
              <a:gd name="connsiteY3" fmla="*/ 203200 h 2844800"/>
              <a:gd name="connisteX4" fmla="*/ 10972800 w 10972800"/>
              <a:gd name="connsiteY4" fmla="*/ 2641600 h 2844800"/>
              <a:gd name="connisteX5" fmla="*/ 10769600 w 10972800"/>
              <a:gd name="connsiteY5" fmla="*/ 2844800 h 2844800"/>
              <a:gd name="connisteX6" fmla="*/ 203200 w 10972800"/>
              <a:gd name="connsiteY6" fmla="*/ 2844800 h 2844800"/>
              <a:gd name="connisteX7" fmla="*/ 0 w 10972800"/>
              <a:gd name="connsiteY7" fmla="*/ 2641600 h 2844800"/>
              <a:gd name="connisteX8" fmla="*/ 0 w 10972800"/>
              <a:gd name="connsiteY8" fmla="*/ 203200 h 284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84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641600"/>
                </a:lnTo>
                <a:cubicBezTo>
                  <a:pt x="10972800" y="2753824"/>
                  <a:pt x="10881824" y="2844800"/>
                  <a:pt x="10769600" y="2844800"/>
                </a:cubicBezTo>
                <a:lnTo>
                  <a:pt x="203200" y="2844800"/>
                </a:lnTo>
                <a:cubicBezTo>
                  <a:pt x="90976" y="2844800"/>
                  <a:pt x="0" y="2753824"/>
                  <a:pt x="0" y="2641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6096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48260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762000" y="5334000"/>
            <a:ext cx="2133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35052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3657600" y="48260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3657600" y="5334000"/>
            <a:ext cx="2133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9" name="装饰  8"/>
          <p:cNvSpPr>
            <a:spLocks noGrp="1"/>
          </p:cNvSpPr>
          <p:nvPr>
            <p:ph type="body" idx="16397" hasCustomPrompt="1"/>
            <p:custDataLst>
              <p:tags r:id="rId13"/>
            </p:custDataLst>
          </p:nvPr>
        </p:nvSpPr>
        <p:spPr>
          <a:xfrm>
            <a:off x="64008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4"/>
            </p:custDataLst>
          </p:nvPr>
        </p:nvSpPr>
        <p:spPr>
          <a:xfrm>
            <a:off x="6553200" y="48260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6553200" y="5334000"/>
            <a:ext cx="2133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2" name="装饰  1"/>
          <p:cNvSpPr>
            <a:spLocks noGrp="1"/>
          </p:cNvSpPr>
          <p:nvPr>
            <p:ph type="body" idx="16398" hasCustomPrompt="1"/>
            <p:custDataLst>
              <p:tags r:id="rId16"/>
            </p:custDataLst>
          </p:nvPr>
        </p:nvSpPr>
        <p:spPr>
          <a:xfrm>
            <a:off x="92964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2" hasCustomPrompt="1"/>
            <p:custDataLst>
              <p:tags r:id="rId17"/>
            </p:custDataLst>
          </p:nvPr>
        </p:nvSpPr>
        <p:spPr>
          <a:xfrm>
            <a:off x="9448800" y="48260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项标题</a:t>
            </a:r>
            <a:endParaRPr lang="zh-CN" altLang="en-US" smtClean="0"/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448800" y="5334000"/>
            <a:ext cx="2133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8_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装饰  1"/>
          <p:cNvSpPr>
            <a:spLocks noGrp="1"/>
          </p:cNvSpPr>
          <p:nvPr>
            <p:ph type="body" idx="16390" hasCustomPrompt="1"/>
            <p:custDataLst>
              <p:tags r:id="rId6"/>
            </p:custDataLst>
          </p:nvPr>
        </p:nvSpPr>
        <p:spPr>
          <a:xfrm>
            <a:off x="609600" y="4470400"/>
            <a:ext cx="5334000" cy="1778000"/>
          </a:xfrm>
          <a:custGeom>
            <a:avLst/>
            <a:gdLst>
              <a:gd name="connisteX0" fmla="*/ 0 w 5334000"/>
              <a:gd name="connsiteY0" fmla="*/ 0 h 1778000"/>
              <a:gd name="connisteX1" fmla="*/ 5334000 w 5334000"/>
              <a:gd name="connsiteY1" fmla="*/ 0 h 1778000"/>
              <a:gd name="connisteX2" fmla="*/ 5334000 w 5334000"/>
              <a:gd name="connsiteY2" fmla="*/ 1574800 h 1778000"/>
              <a:gd name="connisteX3" fmla="*/ 5130800 w 5334000"/>
              <a:gd name="connsiteY3" fmla="*/ 1778000 h 1778000"/>
              <a:gd name="connisteX4" fmla="*/ 203200 w 5334000"/>
              <a:gd name="connsiteY4" fmla="*/ 1778000 h 1778000"/>
              <a:gd name="connisteX5" fmla="*/ 0 w 5334000"/>
              <a:gd name="connsiteY5" fmla="*/ 1574800 h 1778000"/>
              <a:gd name="connisteX6" fmla="*/ 0 w 5334000"/>
              <a:gd name="connsiteY6" fmla="*/ 0 h 177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5334000" h="1778000">
                <a:moveTo>
                  <a:pt x="0" y="0"/>
                </a:moveTo>
                <a:lnTo>
                  <a:pt x="5334000" y="0"/>
                </a:lnTo>
                <a:lnTo>
                  <a:pt x="5334000" y="1574800"/>
                </a:lnTo>
                <a:cubicBezTo>
                  <a:pt x="5334000" y="1687024"/>
                  <a:pt x="5243024" y="1778000"/>
                  <a:pt x="5130800" y="1778000"/>
                </a:cubicBezTo>
                <a:lnTo>
                  <a:pt x="203200" y="1778000"/>
                </a:lnTo>
                <a:cubicBezTo>
                  <a:pt x="90976" y="1778000"/>
                  <a:pt x="0" y="1687024"/>
                  <a:pt x="0" y="15748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1" hasCustomPrompt="1"/>
            <p:custDataLst>
              <p:tags r:id="rId7"/>
            </p:custDataLst>
          </p:nvPr>
        </p:nvSpPr>
        <p:spPr>
          <a:xfrm>
            <a:off x="609600" y="1524000"/>
            <a:ext cx="5334000" cy="2946400"/>
          </a:xfrm>
          <a:custGeom>
            <a:avLst/>
            <a:gdLst>
              <a:gd name="connisteX0" fmla="*/ 0 w 5334000"/>
              <a:gd name="connsiteY0" fmla="*/ 203200 h 2946400"/>
              <a:gd name="connisteX1" fmla="*/ 203200 w 5334000"/>
              <a:gd name="connsiteY1" fmla="*/ 0 h 2946400"/>
              <a:gd name="connisteX2" fmla="*/ 5130800 w 5334000"/>
              <a:gd name="connsiteY2" fmla="*/ 0 h 2946400"/>
              <a:gd name="connisteX3" fmla="*/ 5334000 w 5334000"/>
              <a:gd name="connsiteY3" fmla="*/ 203200 h 2946400"/>
              <a:gd name="connisteX4" fmla="*/ 5334000 w 5334000"/>
              <a:gd name="connsiteY4" fmla="*/ 2946400 h 2946400"/>
              <a:gd name="connisteX5" fmla="*/ 0 w 5334000"/>
              <a:gd name="connsiteY5" fmla="*/ 2946400 h 2946400"/>
              <a:gd name="connisteX6" fmla="*/ 0 w 5334000"/>
              <a:gd name="connsiteY6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53340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130800" y="0"/>
                </a:lnTo>
                <a:cubicBezTo>
                  <a:pt x="5243024" y="0"/>
                  <a:pt x="5334000" y="90976"/>
                  <a:pt x="5334000" y="203200"/>
                </a:cubicBezTo>
                <a:lnTo>
                  <a:pt x="5334000" y="2946400"/>
                </a:lnTo>
                <a:lnTo>
                  <a:pt x="0" y="29464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914400" y="47752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914400" y="53340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6248400" y="4470400"/>
            <a:ext cx="5334000" cy="1778000"/>
          </a:xfrm>
          <a:custGeom>
            <a:avLst/>
            <a:gdLst>
              <a:gd name="connisteX0" fmla="*/ 0 w 5334000"/>
              <a:gd name="connsiteY0" fmla="*/ 0 h 1778000"/>
              <a:gd name="connisteX1" fmla="*/ 5334000 w 5334000"/>
              <a:gd name="connsiteY1" fmla="*/ 0 h 1778000"/>
              <a:gd name="connisteX2" fmla="*/ 5334000 w 5334000"/>
              <a:gd name="connsiteY2" fmla="*/ 1574800 h 1778000"/>
              <a:gd name="connisteX3" fmla="*/ 5130800 w 5334000"/>
              <a:gd name="connsiteY3" fmla="*/ 1778000 h 1778000"/>
              <a:gd name="connisteX4" fmla="*/ 203200 w 5334000"/>
              <a:gd name="connsiteY4" fmla="*/ 1778000 h 1778000"/>
              <a:gd name="connisteX5" fmla="*/ 0 w 5334000"/>
              <a:gd name="connsiteY5" fmla="*/ 1574800 h 1778000"/>
              <a:gd name="connisteX6" fmla="*/ 0 w 5334000"/>
              <a:gd name="connsiteY6" fmla="*/ 0 h 177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5334000" h="1778000">
                <a:moveTo>
                  <a:pt x="0" y="0"/>
                </a:moveTo>
                <a:lnTo>
                  <a:pt x="5334000" y="0"/>
                </a:lnTo>
                <a:lnTo>
                  <a:pt x="5334000" y="1574800"/>
                </a:lnTo>
                <a:cubicBezTo>
                  <a:pt x="5334000" y="1687024"/>
                  <a:pt x="5243024" y="1778000"/>
                  <a:pt x="5130800" y="1778000"/>
                </a:cubicBezTo>
                <a:lnTo>
                  <a:pt x="203200" y="1778000"/>
                </a:lnTo>
                <a:cubicBezTo>
                  <a:pt x="90976" y="1778000"/>
                  <a:pt x="0" y="1687024"/>
                  <a:pt x="0" y="15748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3" hasCustomPrompt="1"/>
            <p:custDataLst>
              <p:tags r:id="rId11"/>
            </p:custDataLst>
          </p:nvPr>
        </p:nvSpPr>
        <p:spPr>
          <a:xfrm>
            <a:off x="6248400" y="1524000"/>
            <a:ext cx="5334000" cy="2946400"/>
          </a:xfrm>
          <a:custGeom>
            <a:avLst/>
            <a:gdLst>
              <a:gd name="connisteX0" fmla="*/ 0 w 5334000"/>
              <a:gd name="connsiteY0" fmla="*/ 203200 h 2946400"/>
              <a:gd name="connisteX1" fmla="*/ 203200 w 5334000"/>
              <a:gd name="connsiteY1" fmla="*/ 0 h 2946400"/>
              <a:gd name="connisteX2" fmla="*/ 5130800 w 5334000"/>
              <a:gd name="connsiteY2" fmla="*/ 0 h 2946400"/>
              <a:gd name="connisteX3" fmla="*/ 5334000 w 5334000"/>
              <a:gd name="connsiteY3" fmla="*/ 203200 h 2946400"/>
              <a:gd name="connisteX4" fmla="*/ 5334000 w 5334000"/>
              <a:gd name="connsiteY4" fmla="*/ 2946400 h 2946400"/>
              <a:gd name="connisteX5" fmla="*/ 0 w 5334000"/>
              <a:gd name="connsiteY5" fmla="*/ 2946400 h 2946400"/>
              <a:gd name="connisteX6" fmla="*/ 0 w 5334000"/>
              <a:gd name="connsiteY6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53340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130800" y="0"/>
                </a:lnTo>
                <a:cubicBezTo>
                  <a:pt x="5243024" y="0"/>
                  <a:pt x="5334000" y="90976"/>
                  <a:pt x="5334000" y="203200"/>
                </a:cubicBezTo>
                <a:lnTo>
                  <a:pt x="5334000" y="2946400"/>
                </a:lnTo>
                <a:lnTo>
                  <a:pt x="0" y="29464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6553200" y="47752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6553200" y="53340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1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37846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6392" hasCustomPrompt="1"/>
            <p:custDataLst>
              <p:tags r:id="rId6"/>
            </p:custDataLst>
          </p:nvPr>
        </p:nvSpPr>
        <p:spPr>
          <a:xfrm>
            <a:off x="609600" y="609600"/>
            <a:ext cx="10972800" cy="2641600"/>
          </a:xfrm>
          <a:custGeom>
            <a:avLst/>
            <a:gdLst>
              <a:gd name="connisteX0" fmla="*/ 0 w 10972800"/>
              <a:gd name="connsiteY0" fmla="*/ 203200 h 2641600"/>
              <a:gd name="connisteX1" fmla="*/ 203200 w 10972800"/>
              <a:gd name="connsiteY1" fmla="*/ 0 h 2641600"/>
              <a:gd name="connisteX2" fmla="*/ 10769600 w 10972800"/>
              <a:gd name="connsiteY2" fmla="*/ 0 h 2641600"/>
              <a:gd name="connisteX3" fmla="*/ 10972800 w 10972800"/>
              <a:gd name="connsiteY3" fmla="*/ 203200 h 2641600"/>
              <a:gd name="connisteX4" fmla="*/ 10972800 w 10972800"/>
              <a:gd name="connsiteY4" fmla="*/ 2438400 h 2641600"/>
              <a:gd name="connisteX5" fmla="*/ 10769600 w 10972800"/>
              <a:gd name="connsiteY5" fmla="*/ 2641600 h 2641600"/>
              <a:gd name="connisteX6" fmla="*/ 203200 w 10972800"/>
              <a:gd name="connsiteY6" fmla="*/ 2641600 h 2641600"/>
              <a:gd name="connisteX7" fmla="*/ 0 w 10972800"/>
              <a:gd name="connsiteY7" fmla="*/ 2438400 h 2641600"/>
              <a:gd name="connisteX8" fmla="*/ 0 w 109728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438400"/>
                </a:lnTo>
                <a:cubicBezTo>
                  <a:pt x="10972800" y="2550624"/>
                  <a:pt x="10881824" y="2641600"/>
                  <a:pt x="107696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096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6096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4704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4704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3312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3312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9" Type="http://schemas.openxmlformats.org/officeDocument/2006/relationships/theme" Target="../theme/theme1.xml"/><Relationship Id="rId38" Type="http://schemas.openxmlformats.org/officeDocument/2006/relationships/tags" Target="../tags/tag327.xml"/><Relationship Id="rId37" Type="http://schemas.openxmlformats.org/officeDocument/2006/relationships/tags" Target="../tags/tag326.xml"/><Relationship Id="rId36" Type="http://schemas.openxmlformats.org/officeDocument/2006/relationships/tags" Target="../tags/tag325.xml"/><Relationship Id="rId35" Type="http://schemas.openxmlformats.org/officeDocument/2006/relationships/tags" Target="../tags/tag324.xml"/><Relationship Id="rId34" Type="http://schemas.openxmlformats.org/officeDocument/2006/relationships/tags" Target="../tags/tag323.xml"/><Relationship Id="rId33" Type="http://schemas.openxmlformats.org/officeDocument/2006/relationships/tags" Target="../tags/tag322.xml"/><Relationship Id="rId32" Type="http://schemas.openxmlformats.org/officeDocument/2006/relationships/tags" Target="../tags/tag321.xml"/><Relationship Id="rId31" Type="http://schemas.openxmlformats.org/officeDocument/2006/relationships/image" Target="../media/image4.png"/><Relationship Id="rId30" Type="http://schemas.openxmlformats.org/officeDocument/2006/relationships/tags" Target="../tags/tag32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 descr="白色的花&#10;&#10;描述已自动生成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 rotWithShape="1">
          <a:blip r:embed="rId31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6" r="40930" b="40590"/>
          <a:stretch>
            <a:fillRect/>
          </a:stretch>
        </p:blipFill>
        <p:spPr>
          <a:xfrm>
            <a:off x="9932035" y="4827270"/>
            <a:ext cx="2259965" cy="203073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accent1"/>
          </a:solidFill>
          <a:effectLst/>
          <a:uFill>
            <a:solidFill>
              <a:srgbClr val="67816F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331.xml"/><Relationship Id="rId3" Type="http://schemas.openxmlformats.org/officeDocument/2006/relationships/tags" Target="../tags/tag330.xml"/><Relationship Id="rId2" Type="http://schemas.openxmlformats.org/officeDocument/2006/relationships/tags" Target="../tags/tag329.xml"/><Relationship Id="rId1" Type="http://schemas.openxmlformats.org/officeDocument/2006/relationships/tags" Target="../tags/tag3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43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6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63.xml"/><Relationship Id="rId2" Type="http://schemas.openxmlformats.org/officeDocument/2006/relationships/tags" Target="../tags/tag362.xml"/><Relationship Id="rId1" Type="http://schemas.openxmlformats.org/officeDocument/2006/relationships/tags" Target="../tags/tag3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en-US" altLang="en-US"/>
              <a:t>2025/11/09</a:t>
            </a:r>
            <a:endParaRPr lang="en-US" altLang="en-US"/>
          </a:p>
        </p:txBody>
      </p:sp>
      <p:sp>
        <p:nvSpPr>
          <p:cNvPr id="3" name="标题 2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/>
        <p:txBody>
          <a:bodyPr/>
          <a:p>
            <a:r>
              <a:rPr lang="zh-CN" altLang="en-US" sz="5700"/>
              <a:t>数组</a:t>
            </a:r>
            <a:endParaRPr lang="zh-CN" altLang="en-US" sz="570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38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汇报人: 丢雷真君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7946" name="Text Box 10"/>
          <p:cNvSpPr txBox="1">
            <a:spLocks noChangeArrowheads="1"/>
          </p:cNvSpPr>
          <p:nvPr/>
        </p:nvSpPr>
        <p:spPr bwMode="auto">
          <a:xfrm>
            <a:off x="2423478" y="1082358"/>
            <a:ext cx="7343775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到目前为止，我们前面所学的数据类型，都是一个变量同时只能赋予一个值，虽然很方便，但有些时候这样反到不一定简便，比如要用变量表示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200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个学生的姓名，如果定义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200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个变量，反而会很罗嗦。这时候如果用数组，这个问题就会迎刃而解。</a:t>
            </a:r>
            <a:endParaRPr kumimoji="0" lang="zh-CN" altLang="en-US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所谓数组，是指由具有固定的相同类型的元素按一定顺序排列而成的集合。数组根据下标个数的不同，可分一维数组、二维数组、多维数组，我们先学习一维数组。</a:t>
            </a:r>
            <a:endParaRPr kumimoji="0" lang="zh-CN" altLang="en-US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4260" name="Text Box 4"/>
          <p:cNvSpPr txBox="1">
            <a:spLocks noChangeArrowheads="1"/>
          </p:cNvSpPr>
          <p:nvPr/>
        </p:nvSpPr>
        <p:spPr bwMode="auto">
          <a:xfrm>
            <a:off x="611188" y="404813"/>
            <a:ext cx="7705725" cy="617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>
              <a:lnSpc>
                <a:spcPct val="110000"/>
              </a:lnSpc>
            </a:pPr>
            <a:r>
              <a:rPr lang="zh-CN" altLang="en-US" sz="2400" b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我们先看一个例子，看看数组的必要性：</a:t>
            </a:r>
            <a:endParaRPr lang="zh-CN" altLang="en-US" sz="2400" b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程序读入</a:t>
            </a: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50</a:t>
            </a:r>
            <a:r>
              <a:rPr lang="zh-CN" altLang="en-US" sz="2400" b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个学生的成绩，求和并输出全班的总分。</a:t>
            </a:r>
            <a:endParaRPr lang="zh-CN" altLang="en-US" sz="2400" b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#include &lt;stdio.h&gt;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int main()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{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int i;</a:t>
            </a:r>
            <a:endParaRPr lang="zh-CN" altLang="en-US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double s = 0, x;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for (i = 1; i &lt;= 50; i++)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{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    scanf("%lf", &amp;x); 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    s = s + x;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}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printf("%lf\n", s); 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    return 0;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400" b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}</a:t>
            </a:r>
            <a:endParaRPr lang="en-US" altLang="zh-CN" sz="2400" b="1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1695768" y="1095693"/>
            <a:ext cx="7343775" cy="474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此程序每次输入的成绩放在变量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X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中，前边的成绩被后边的成绩给冲掉了，只有最后一个成绩存在变量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X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中，如果要保留中间成绩，程序就比较麻烦（至少需要定义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50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个变量）。如果用数组就方便多了：</a:t>
            </a:r>
            <a:endParaRPr kumimoji="0" lang="zh-CN" altLang="en-US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s=0;</a:t>
            </a:r>
            <a:endParaRPr kumimoji="0" lang="en-US" altLang="zh-CN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for (i=1;i&lt;=50;i++) { </a:t>
            </a:r>
            <a:endParaRPr kumimoji="0" lang="en-US" altLang="zh-CN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     scanf("%lf", &amp;x[i]);</a:t>
            </a:r>
            <a:endParaRPr kumimoji="0" lang="en-US" altLang="zh-CN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     s=s+x[i]; }</a:t>
            </a:r>
            <a:endParaRPr kumimoji="0" lang="en-US" altLang="zh-CN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4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       </a:t>
            </a:r>
            <a:r>
              <a:rPr kumimoji="0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这里就运用了数组： </a:t>
            </a:r>
            <a:r>
              <a:rPr kumimoji="0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x[i]  </a:t>
            </a:r>
            <a:endParaRPr kumimoji="0" lang="en-US" altLang="zh-CN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611188" y="1052513"/>
            <a:ext cx="8064500" cy="3873500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lnSpc>
                <a:spcPct val="205000"/>
              </a:lnSpc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    </a:t>
            </a: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数组是指具有同一数据类型的一类变量，它们在内存中依次顺序存放。整个数组共用一个名字，而其中的每一项又称为一个元素。</a:t>
            </a:r>
            <a:endParaRPr kumimoji="1" lang="zh-CN" altLang="en-US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205000"/>
              </a:lnSpc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    好比我们有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50</a:t>
            </a: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名学生，分别定义为：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g0,g1,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/>
                <a:ea typeface="黑体" panose="02010609060101010101" pitchFamily="2" charset="-122"/>
                <a:cs typeface="+mn-cs"/>
              </a:rPr>
              <a:t>…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.,g49</a:t>
            </a: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；如果用数组则可以定义为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g[50]</a:t>
            </a: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，编号从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g[0]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/>
                <a:ea typeface="黑体" panose="02010609060101010101" pitchFamily="2" charset="-122"/>
                <a:cs typeface="+mn-cs"/>
              </a:rPr>
              <a:t>—</a:t>
            </a: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g[49]</a:t>
            </a: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。</a:t>
            </a:r>
            <a:endParaRPr kumimoji="1" lang="en-US" altLang="en-US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808038" y="309563"/>
            <a:ext cx="340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数组的定义</a:t>
            </a:r>
            <a:endParaRPr kumimoji="0" lang="zh-CN" altLang="en-US" sz="32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5" name="Text Box 3"/>
          <p:cNvSpPr txBox="1"/>
          <p:nvPr/>
        </p:nvSpPr>
        <p:spPr>
          <a:xfrm>
            <a:off x="611188" y="836613"/>
            <a:ext cx="7993062" cy="687387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、一维数组的定义方式：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808038" y="115888"/>
            <a:ext cx="7077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一维数组的定义和引用</a:t>
            </a:r>
            <a:endParaRPr kumimoji="0" lang="zh-CN" altLang="en-US" sz="32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  <p:sp>
        <p:nvSpPr>
          <p:cNvPr id="8197" name="Text Box 6"/>
          <p:cNvSpPr txBox="1"/>
          <p:nvPr/>
        </p:nvSpPr>
        <p:spPr>
          <a:xfrm>
            <a:off x="611188" y="1773238"/>
            <a:ext cx="7993062" cy="421640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6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类型说明符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数组名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[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常量表达式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];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其中，类型说明符是任意一种基本数据类型；数组名是用户定义的数组标识符；方括号中的常量表达式表示数据元素的个数，也称为数组的长度。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例如：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a[10];     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说明整型数组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，有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个元素。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double b[10];  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说明实型数组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，有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个元素</a:t>
            </a:r>
            <a:endParaRPr lang="zh-CN" altLang="en-US" sz="2000" b="1" i="1" dirty="0">
              <a:solidFill>
                <a:schemeClr val="hlin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char ch[20];   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说明字符数组</a:t>
            </a:r>
            <a:r>
              <a:rPr lang="en-US" altLang="zh-CN" sz="2000" b="1" i="1" err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ch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，有</a:t>
            </a:r>
            <a:r>
              <a:rPr lang="en-US" altLang="zh-CN" sz="20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20</a:t>
            </a:r>
            <a:r>
              <a:rPr lang="zh-CN" altLang="en-US" sz="20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个元素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9" name="Text Box 3"/>
          <p:cNvSpPr txBox="1"/>
          <p:nvPr/>
        </p:nvSpPr>
        <p:spPr>
          <a:xfrm>
            <a:off x="468313" y="836613"/>
            <a:ext cx="8135937" cy="5056187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(1)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数组的类型实际上是指数组元素的取值类型。对于同一个数组，其所有元素的数据类型都是相同的。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(2)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数组名的书写规则应符合标识符的书写规定。 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(3)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数组名不能与其它变量名相同，例如： 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;</a:t>
            </a:r>
            <a:b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 double 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[10];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是错误的。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(4)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方括号中常量表达式表示数组元素的个数，如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a[5]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表示数组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有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个元素。但是其下标从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开始计算。因此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个元素分别为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a[0],a[1],a[2],a[3],a[4]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8356" name="Text Box 4"/>
          <p:cNvSpPr txBox="1">
            <a:spLocks noChangeArrowheads="1"/>
          </p:cNvSpPr>
          <p:nvPr/>
        </p:nvSpPr>
        <p:spPr bwMode="auto">
          <a:xfrm>
            <a:off x="808038" y="115888"/>
            <a:ext cx="7867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对于数组类型说明应注意以下几点： </a:t>
            </a:r>
            <a:endParaRPr kumimoji="0" lang="zh-CN" altLang="en-US" sz="32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3" name="Text Box 5"/>
          <p:cNvSpPr txBox="1"/>
          <p:nvPr/>
        </p:nvSpPr>
        <p:spPr>
          <a:xfrm>
            <a:off x="468313" y="836613"/>
            <a:ext cx="8135937" cy="5056187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(5)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不能在方括号中用变量来表示元素的个数，但是可以是符号常数或常量表达式。例如：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const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maxn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=1000;</a:t>
            </a:r>
            <a:b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a[3+2],b[maxn+1];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是合法的。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但是下述说明方式是错误的：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n;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                    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a[n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(6)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允许在同一个类型说明中，说明多个数组和多个变量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每个之间用逗号隔开。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例如：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a,b,c,d,k1[10],k2[20];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9382" name="Text Box 6"/>
          <p:cNvSpPr txBox="1">
            <a:spLocks noChangeArrowheads="1"/>
          </p:cNvSpPr>
          <p:nvPr/>
        </p:nvSpPr>
        <p:spPr bwMode="auto">
          <a:xfrm>
            <a:off x="808038" y="115888"/>
            <a:ext cx="7867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对于数组类型说明应注意以下几点： </a:t>
            </a:r>
            <a:endParaRPr kumimoji="0" lang="zh-CN" altLang="en-US" sz="32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7" name="Text Box 8"/>
          <p:cNvSpPr txBox="1"/>
          <p:nvPr/>
        </p:nvSpPr>
        <p:spPr>
          <a:xfrm>
            <a:off x="323850" y="2035175"/>
            <a:ext cx="8856663" cy="1860550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800" b="1" err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a[4];       </a:t>
            </a:r>
            <a:r>
              <a:rPr lang="en-US" altLang="zh-CN" sz="24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 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表明</a:t>
            </a:r>
            <a:r>
              <a:rPr lang="en-US" altLang="zh-CN" sz="24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数组由</a:t>
            </a:r>
            <a:r>
              <a:rPr lang="en-US" altLang="zh-CN" sz="24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</a:t>
            </a:r>
            <a:r>
              <a:rPr lang="en-US" altLang="zh-CN" sz="2400" b="1" i="1" err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型元素组成</a:t>
            </a:r>
            <a:endParaRPr lang="zh-CN" altLang="en-US" sz="2400" b="1" i="1" dirty="0">
              <a:solidFill>
                <a:schemeClr val="hlin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其元素分别为：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a[0], a[1], a[2], a[3]</a:t>
            </a:r>
            <a:endParaRPr lang="en-US" altLang="zh-CN" sz="28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其序号从</a:t>
            </a:r>
            <a:r>
              <a:rPr lang="en-US" altLang="zh-CN" sz="2800" b="1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sz="28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开始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。若存放首地址为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2000H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，则在内存中为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230409" name="Group 9"/>
          <p:cNvGrpSpPr/>
          <p:nvPr/>
        </p:nvGrpSpPr>
        <p:grpSpPr>
          <a:xfrm>
            <a:off x="722313" y="4221163"/>
            <a:ext cx="7848600" cy="914400"/>
            <a:chOff x="240" y="2832"/>
            <a:chExt cx="4944" cy="576"/>
          </a:xfrm>
        </p:grpSpPr>
        <p:sp>
          <p:nvSpPr>
            <p:cNvPr id="11271" name="Rectangle 10"/>
            <p:cNvSpPr/>
            <p:nvPr/>
          </p:nvSpPr>
          <p:spPr>
            <a:xfrm>
              <a:off x="3836" y="3120"/>
              <a:ext cx="96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endPara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2" name="Rectangle 11"/>
            <p:cNvSpPr/>
            <p:nvPr/>
          </p:nvSpPr>
          <p:spPr>
            <a:xfrm>
              <a:off x="2937" y="3120"/>
              <a:ext cx="899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a[3]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3" name="Rectangle 12"/>
            <p:cNvSpPr/>
            <p:nvPr/>
          </p:nvSpPr>
          <p:spPr>
            <a:xfrm>
              <a:off x="2037" y="3120"/>
              <a:ext cx="900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a[2]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4" name="Rectangle 13"/>
            <p:cNvSpPr/>
            <p:nvPr/>
          </p:nvSpPr>
          <p:spPr>
            <a:xfrm>
              <a:off x="1139" y="3120"/>
              <a:ext cx="898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a[1]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5" name="Rectangle 14"/>
            <p:cNvSpPr/>
            <p:nvPr/>
          </p:nvSpPr>
          <p:spPr>
            <a:xfrm>
              <a:off x="240" y="3120"/>
              <a:ext cx="899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a[0]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6" name="Line 15"/>
            <p:cNvSpPr/>
            <p:nvPr/>
          </p:nvSpPr>
          <p:spPr>
            <a:xfrm>
              <a:off x="240" y="3120"/>
              <a:ext cx="4560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77" name="Line 16"/>
            <p:cNvSpPr/>
            <p:nvPr/>
          </p:nvSpPr>
          <p:spPr>
            <a:xfrm>
              <a:off x="240" y="3408"/>
              <a:ext cx="4560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78" name="Line 17"/>
            <p:cNvSpPr/>
            <p:nvPr/>
          </p:nvSpPr>
          <p:spPr>
            <a:xfrm>
              <a:off x="240" y="3120"/>
              <a:ext cx="0" cy="288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79" name="Line 18"/>
            <p:cNvSpPr/>
            <p:nvPr/>
          </p:nvSpPr>
          <p:spPr>
            <a:xfrm>
              <a:off x="1139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0" name="Line 19"/>
            <p:cNvSpPr/>
            <p:nvPr/>
          </p:nvSpPr>
          <p:spPr>
            <a:xfrm>
              <a:off x="2037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1" name="Line 20"/>
            <p:cNvSpPr/>
            <p:nvPr/>
          </p:nvSpPr>
          <p:spPr>
            <a:xfrm>
              <a:off x="2937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2" name="Line 21"/>
            <p:cNvSpPr/>
            <p:nvPr/>
          </p:nvSpPr>
          <p:spPr>
            <a:xfrm>
              <a:off x="3836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3" name="Line 22"/>
            <p:cNvSpPr/>
            <p:nvPr/>
          </p:nvSpPr>
          <p:spPr>
            <a:xfrm>
              <a:off x="4800" y="3120"/>
              <a:ext cx="0" cy="288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4" name="Rectangle 23"/>
            <p:cNvSpPr/>
            <p:nvPr/>
          </p:nvSpPr>
          <p:spPr>
            <a:xfrm>
              <a:off x="4735" y="2832"/>
              <a:ext cx="44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endPara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5" name="Rectangle 24"/>
            <p:cNvSpPr/>
            <p:nvPr/>
          </p:nvSpPr>
          <p:spPr>
            <a:xfrm>
              <a:off x="3836" y="2832"/>
              <a:ext cx="89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2010H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6" name="Rectangle 25"/>
            <p:cNvSpPr/>
            <p:nvPr/>
          </p:nvSpPr>
          <p:spPr>
            <a:xfrm>
              <a:off x="2937" y="2832"/>
              <a:ext cx="89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200CH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7" name="Rectangle 26"/>
            <p:cNvSpPr/>
            <p:nvPr/>
          </p:nvSpPr>
          <p:spPr>
            <a:xfrm>
              <a:off x="2037" y="2832"/>
              <a:ext cx="900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2008H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8" name="Rectangle 27"/>
            <p:cNvSpPr/>
            <p:nvPr/>
          </p:nvSpPr>
          <p:spPr>
            <a:xfrm>
              <a:off x="1139" y="2832"/>
              <a:ext cx="898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2004H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9" name="Rectangle 28"/>
            <p:cNvSpPr/>
            <p:nvPr/>
          </p:nvSpPr>
          <p:spPr>
            <a:xfrm>
              <a:off x="240" y="2832"/>
              <a:ext cx="89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2000H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90" name="Line 29"/>
            <p:cNvSpPr/>
            <p:nvPr/>
          </p:nvSpPr>
          <p:spPr>
            <a:xfrm>
              <a:off x="240" y="283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1" name="Line 30"/>
            <p:cNvSpPr/>
            <p:nvPr/>
          </p:nvSpPr>
          <p:spPr>
            <a:xfrm>
              <a:off x="240" y="316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2" name="Line 31"/>
            <p:cNvSpPr/>
            <p:nvPr/>
          </p:nvSpPr>
          <p:spPr>
            <a:xfrm>
              <a:off x="240" y="2832"/>
              <a:ext cx="0" cy="33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3" name="Line 32"/>
            <p:cNvSpPr/>
            <p:nvPr/>
          </p:nvSpPr>
          <p:spPr>
            <a:xfrm>
              <a:off x="5184" y="2832"/>
              <a:ext cx="0" cy="33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4" name="Line 33"/>
            <p:cNvSpPr/>
            <p:nvPr/>
          </p:nvSpPr>
          <p:spPr>
            <a:xfrm>
              <a:off x="1139" y="2832"/>
              <a:ext cx="898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5" name="Line 34"/>
            <p:cNvSpPr/>
            <p:nvPr/>
          </p:nvSpPr>
          <p:spPr>
            <a:xfrm>
              <a:off x="1139" y="3162"/>
              <a:ext cx="898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6" name="Line 35"/>
            <p:cNvSpPr/>
            <p:nvPr/>
          </p:nvSpPr>
          <p:spPr>
            <a:xfrm>
              <a:off x="2037" y="2832"/>
              <a:ext cx="90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7" name="Line 36"/>
            <p:cNvSpPr/>
            <p:nvPr/>
          </p:nvSpPr>
          <p:spPr>
            <a:xfrm>
              <a:off x="2037" y="3162"/>
              <a:ext cx="90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8" name="Line 37"/>
            <p:cNvSpPr/>
            <p:nvPr/>
          </p:nvSpPr>
          <p:spPr>
            <a:xfrm>
              <a:off x="2937" y="283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9" name="Line 38"/>
            <p:cNvSpPr/>
            <p:nvPr/>
          </p:nvSpPr>
          <p:spPr>
            <a:xfrm>
              <a:off x="2937" y="316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0" name="Line 39"/>
            <p:cNvSpPr/>
            <p:nvPr/>
          </p:nvSpPr>
          <p:spPr>
            <a:xfrm>
              <a:off x="3836" y="283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1" name="Line 40"/>
            <p:cNvSpPr/>
            <p:nvPr/>
          </p:nvSpPr>
          <p:spPr>
            <a:xfrm>
              <a:off x="3836" y="316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2" name="Line 41"/>
            <p:cNvSpPr/>
            <p:nvPr/>
          </p:nvSpPr>
          <p:spPr>
            <a:xfrm>
              <a:off x="4735" y="2832"/>
              <a:ext cx="44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3" name="Line 42"/>
            <p:cNvSpPr/>
            <p:nvPr/>
          </p:nvSpPr>
          <p:spPr>
            <a:xfrm>
              <a:off x="4735" y="3162"/>
              <a:ext cx="449" cy="0"/>
            </a:xfrm>
            <a:prstGeom prst="line">
              <a:avLst/>
            </a:prstGeom>
            <a:ln w="28575">
              <a:noFill/>
            </a:ln>
          </p:spPr>
        </p:sp>
      </p:grpSp>
      <p:sp>
        <p:nvSpPr>
          <p:cNvPr id="230443" name="AutoShape 43"/>
          <p:cNvSpPr/>
          <p:nvPr/>
        </p:nvSpPr>
        <p:spPr>
          <a:xfrm>
            <a:off x="1619250" y="1306513"/>
            <a:ext cx="2133600" cy="609600"/>
          </a:xfrm>
          <a:prstGeom prst="wedgeRoundRectCallout">
            <a:avLst>
              <a:gd name="adj1" fmla="val -50074"/>
              <a:gd name="adj2" fmla="val 89324"/>
              <a:gd name="adj3" fmla="val 16667"/>
            </a:avLst>
          </a:prstGeom>
          <a:solidFill>
            <a:srgbClr val="FF0000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" tIns="10800" rIns="18000" bIns="10800"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必须是常数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270" name="Text Box 44"/>
          <p:cNvSpPr txBox="1"/>
          <p:nvPr/>
        </p:nvSpPr>
        <p:spPr>
          <a:xfrm>
            <a:off x="819150" y="414338"/>
            <a:ext cx="2732088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数组的存放</a:t>
            </a:r>
            <a:endParaRPr lang="zh-CN" altLang="en-US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3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4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9" name="Text Box 3"/>
          <p:cNvSpPr txBox="1"/>
          <p:nvPr/>
        </p:nvSpPr>
        <p:spPr>
          <a:xfrm>
            <a:off x="468313" y="836613"/>
            <a:ext cx="8135937" cy="5056187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(1)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数组的类型实际上是指数组元素的取值类型。对于同一个数组，其所有元素的数据类型都是相同的。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(2)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数组名的书写规则应符合标识符的书写规定。 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(3)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数组名不能与其它变量名相同，例如： 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;</a:t>
            </a:r>
            <a:b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 double 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[10];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是错误的。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(4)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方括号中常量表达式表示数组元素的个数，如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a[5]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表示数组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有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个元素。但是其下标从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开始计算。因此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个元素分别为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a[0],a[1],a[2],a[3],a[4]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8356" name="Text Box 4"/>
          <p:cNvSpPr txBox="1">
            <a:spLocks noChangeArrowheads="1"/>
          </p:cNvSpPr>
          <p:nvPr/>
        </p:nvSpPr>
        <p:spPr bwMode="auto">
          <a:xfrm>
            <a:off x="808038" y="115888"/>
            <a:ext cx="7867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对于数组类型说明应注意以下几点： </a:t>
            </a:r>
            <a:endParaRPr kumimoji="0" lang="zh-CN" altLang="en-US" sz="32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3" name="Text Box 5"/>
          <p:cNvSpPr txBox="1"/>
          <p:nvPr/>
        </p:nvSpPr>
        <p:spPr>
          <a:xfrm>
            <a:off x="468313" y="836613"/>
            <a:ext cx="8135937" cy="5056187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(5)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不能在方括号中用变量来表示元素的个数，但是可以是符号常数或常量表达式。例如：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const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maxn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=1000;</a:t>
            </a:r>
            <a:b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a[3+2],b[maxn+1];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是合法的。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但是下述说明方式是错误的：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n;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                    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a[n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(6)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允许在同一个类型说明中，说明多个数组和多个变量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,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每个之间用逗号隔开。</a:t>
            </a:r>
            <a:b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例如：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a,b,c,d,k1[10],k2[20];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9382" name="Text Box 6"/>
          <p:cNvSpPr txBox="1">
            <a:spLocks noChangeArrowheads="1"/>
          </p:cNvSpPr>
          <p:nvPr/>
        </p:nvSpPr>
        <p:spPr bwMode="auto">
          <a:xfrm>
            <a:off x="808038" y="115888"/>
            <a:ext cx="7867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2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cs typeface="+mn-cs"/>
              </a:rPr>
              <a:t>对于数组类型说明应注意以下几点： </a:t>
            </a:r>
            <a:endParaRPr kumimoji="0" lang="zh-CN" altLang="en-US" sz="32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7" name="Text Box 8"/>
          <p:cNvSpPr txBox="1"/>
          <p:nvPr/>
        </p:nvSpPr>
        <p:spPr>
          <a:xfrm>
            <a:off x="323850" y="2035175"/>
            <a:ext cx="8856663" cy="1860550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800" b="1" err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800" b="1">
                <a:solidFill>
                  <a:srgbClr val="0000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a[4];       </a:t>
            </a:r>
            <a:r>
              <a:rPr lang="en-US" altLang="zh-CN" sz="24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 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表明</a:t>
            </a:r>
            <a:r>
              <a:rPr lang="en-US" altLang="zh-CN" sz="24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数组由</a:t>
            </a:r>
            <a:r>
              <a:rPr lang="en-US" altLang="zh-CN" sz="2400" b="1" i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</a:t>
            </a:r>
            <a:r>
              <a:rPr lang="en-US" altLang="zh-CN" sz="2400" b="1" i="1" err="1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zh-CN" altLang="en-US" sz="2400" b="1" i="1" dirty="0">
                <a:solidFill>
                  <a:schemeClr val="hlin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型元素组成</a:t>
            </a:r>
            <a:endParaRPr lang="zh-CN" altLang="en-US" sz="2400" b="1" i="1" dirty="0">
              <a:solidFill>
                <a:schemeClr val="hlink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其元素分别为：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a[0], a[1], a[2], a[3]</a:t>
            </a:r>
            <a:endParaRPr lang="en-US" altLang="zh-CN" sz="28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其序号从</a:t>
            </a:r>
            <a:r>
              <a:rPr lang="en-US" altLang="zh-CN" sz="2800" b="1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sz="2800" b="1" dirty="0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开始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。若存放首地址为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2000H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，则在内存中为</a:t>
            </a:r>
            <a:endParaRPr lang="zh-CN" altLang="en-US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230409" name="Group 9"/>
          <p:cNvGrpSpPr/>
          <p:nvPr/>
        </p:nvGrpSpPr>
        <p:grpSpPr>
          <a:xfrm>
            <a:off x="722313" y="4221163"/>
            <a:ext cx="7848600" cy="914400"/>
            <a:chOff x="240" y="2832"/>
            <a:chExt cx="4944" cy="576"/>
          </a:xfrm>
        </p:grpSpPr>
        <p:sp>
          <p:nvSpPr>
            <p:cNvPr id="11271" name="Rectangle 10"/>
            <p:cNvSpPr/>
            <p:nvPr/>
          </p:nvSpPr>
          <p:spPr>
            <a:xfrm>
              <a:off x="3836" y="3120"/>
              <a:ext cx="96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endPara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2" name="Rectangle 11"/>
            <p:cNvSpPr/>
            <p:nvPr/>
          </p:nvSpPr>
          <p:spPr>
            <a:xfrm>
              <a:off x="2937" y="3120"/>
              <a:ext cx="899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a[3]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3" name="Rectangle 12"/>
            <p:cNvSpPr/>
            <p:nvPr/>
          </p:nvSpPr>
          <p:spPr>
            <a:xfrm>
              <a:off x="2037" y="3120"/>
              <a:ext cx="900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a[2]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4" name="Rectangle 13"/>
            <p:cNvSpPr/>
            <p:nvPr/>
          </p:nvSpPr>
          <p:spPr>
            <a:xfrm>
              <a:off x="1139" y="3120"/>
              <a:ext cx="898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a[1]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5" name="Rectangle 14"/>
            <p:cNvSpPr/>
            <p:nvPr/>
          </p:nvSpPr>
          <p:spPr>
            <a:xfrm>
              <a:off x="240" y="3120"/>
              <a:ext cx="899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a[0]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76" name="Line 15"/>
            <p:cNvSpPr/>
            <p:nvPr/>
          </p:nvSpPr>
          <p:spPr>
            <a:xfrm>
              <a:off x="240" y="3120"/>
              <a:ext cx="4560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77" name="Line 16"/>
            <p:cNvSpPr/>
            <p:nvPr/>
          </p:nvSpPr>
          <p:spPr>
            <a:xfrm>
              <a:off x="240" y="3408"/>
              <a:ext cx="4560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78" name="Line 17"/>
            <p:cNvSpPr/>
            <p:nvPr/>
          </p:nvSpPr>
          <p:spPr>
            <a:xfrm>
              <a:off x="240" y="3120"/>
              <a:ext cx="0" cy="288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79" name="Line 18"/>
            <p:cNvSpPr/>
            <p:nvPr/>
          </p:nvSpPr>
          <p:spPr>
            <a:xfrm>
              <a:off x="1139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0" name="Line 19"/>
            <p:cNvSpPr/>
            <p:nvPr/>
          </p:nvSpPr>
          <p:spPr>
            <a:xfrm>
              <a:off x="2037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1" name="Line 20"/>
            <p:cNvSpPr/>
            <p:nvPr/>
          </p:nvSpPr>
          <p:spPr>
            <a:xfrm>
              <a:off x="2937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2" name="Line 21"/>
            <p:cNvSpPr/>
            <p:nvPr/>
          </p:nvSpPr>
          <p:spPr>
            <a:xfrm>
              <a:off x="3836" y="3120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3" name="Line 22"/>
            <p:cNvSpPr/>
            <p:nvPr/>
          </p:nvSpPr>
          <p:spPr>
            <a:xfrm>
              <a:off x="4800" y="3120"/>
              <a:ext cx="0" cy="288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84" name="Rectangle 23"/>
            <p:cNvSpPr/>
            <p:nvPr/>
          </p:nvSpPr>
          <p:spPr>
            <a:xfrm>
              <a:off x="4735" y="2832"/>
              <a:ext cx="44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endParaRPr lang="zh-CN" altLang="zh-CN" sz="28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5" name="Rectangle 24"/>
            <p:cNvSpPr/>
            <p:nvPr/>
          </p:nvSpPr>
          <p:spPr>
            <a:xfrm>
              <a:off x="3836" y="2832"/>
              <a:ext cx="89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2010H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6" name="Rectangle 25"/>
            <p:cNvSpPr/>
            <p:nvPr/>
          </p:nvSpPr>
          <p:spPr>
            <a:xfrm>
              <a:off x="2937" y="2832"/>
              <a:ext cx="89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200CH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7" name="Rectangle 26"/>
            <p:cNvSpPr/>
            <p:nvPr/>
          </p:nvSpPr>
          <p:spPr>
            <a:xfrm>
              <a:off x="2037" y="2832"/>
              <a:ext cx="900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2008H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8" name="Rectangle 27"/>
            <p:cNvSpPr/>
            <p:nvPr/>
          </p:nvSpPr>
          <p:spPr>
            <a:xfrm>
              <a:off x="1139" y="2832"/>
              <a:ext cx="898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2004H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89" name="Rectangle 28"/>
            <p:cNvSpPr/>
            <p:nvPr/>
          </p:nvSpPr>
          <p:spPr>
            <a:xfrm>
              <a:off x="240" y="2832"/>
              <a:ext cx="899" cy="33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>
                <a:spcBef>
                  <a:spcPct val="20000"/>
                </a:spcBef>
              </a:pPr>
              <a:r>
                <a:rPr lang="en-US" altLang="zh-CN" sz="2800" b="1">
                  <a:latin typeface="黑体" panose="02010609060101010101" pitchFamily="2" charset="-122"/>
                  <a:ea typeface="黑体" panose="02010609060101010101" pitchFamily="2" charset="-122"/>
                </a:rPr>
                <a:t>2000H</a:t>
              </a:r>
              <a:endParaRPr lang="en-US" altLang="zh-CN" sz="2800" b="1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1290" name="Line 29"/>
            <p:cNvSpPr/>
            <p:nvPr/>
          </p:nvSpPr>
          <p:spPr>
            <a:xfrm>
              <a:off x="240" y="283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1" name="Line 30"/>
            <p:cNvSpPr/>
            <p:nvPr/>
          </p:nvSpPr>
          <p:spPr>
            <a:xfrm>
              <a:off x="240" y="316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2" name="Line 31"/>
            <p:cNvSpPr/>
            <p:nvPr/>
          </p:nvSpPr>
          <p:spPr>
            <a:xfrm>
              <a:off x="240" y="2832"/>
              <a:ext cx="0" cy="33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3" name="Line 32"/>
            <p:cNvSpPr/>
            <p:nvPr/>
          </p:nvSpPr>
          <p:spPr>
            <a:xfrm>
              <a:off x="5184" y="2832"/>
              <a:ext cx="0" cy="33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4" name="Line 33"/>
            <p:cNvSpPr/>
            <p:nvPr/>
          </p:nvSpPr>
          <p:spPr>
            <a:xfrm>
              <a:off x="1139" y="2832"/>
              <a:ext cx="898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5" name="Line 34"/>
            <p:cNvSpPr/>
            <p:nvPr/>
          </p:nvSpPr>
          <p:spPr>
            <a:xfrm>
              <a:off x="1139" y="3162"/>
              <a:ext cx="898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6" name="Line 35"/>
            <p:cNvSpPr/>
            <p:nvPr/>
          </p:nvSpPr>
          <p:spPr>
            <a:xfrm>
              <a:off x="2037" y="2832"/>
              <a:ext cx="90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7" name="Line 36"/>
            <p:cNvSpPr/>
            <p:nvPr/>
          </p:nvSpPr>
          <p:spPr>
            <a:xfrm>
              <a:off x="2037" y="3162"/>
              <a:ext cx="90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8" name="Line 37"/>
            <p:cNvSpPr/>
            <p:nvPr/>
          </p:nvSpPr>
          <p:spPr>
            <a:xfrm>
              <a:off x="2937" y="283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299" name="Line 38"/>
            <p:cNvSpPr/>
            <p:nvPr/>
          </p:nvSpPr>
          <p:spPr>
            <a:xfrm>
              <a:off x="2937" y="316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0" name="Line 39"/>
            <p:cNvSpPr/>
            <p:nvPr/>
          </p:nvSpPr>
          <p:spPr>
            <a:xfrm>
              <a:off x="3836" y="283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1" name="Line 40"/>
            <p:cNvSpPr/>
            <p:nvPr/>
          </p:nvSpPr>
          <p:spPr>
            <a:xfrm>
              <a:off x="3836" y="3162"/>
              <a:ext cx="89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2" name="Line 41"/>
            <p:cNvSpPr/>
            <p:nvPr/>
          </p:nvSpPr>
          <p:spPr>
            <a:xfrm>
              <a:off x="4735" y="2832"/>
              <a:ext cx="449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1303" name="Line 42"/>
            <p:cNvSpPr/>
            <p:nvPr/>
          </p:nvSpPr>
          <p:spPr>
            <a:xfrm>
              <a:off x="4735" y="3162"/>
              <a:ext cx="449" cy="0"/>
            </a:xfrm>
            <a:prstGeom prst="line">
              <a:avLst/>
            </a:prstGeom>
            <a:ln w="28575">
              <a:noFill/>
            </a:ln>
          </p:spPr>
        </p:sp>
      </p:grpSp>
      <p:sp>
        <p:nvSpPr>
          <p:cNvPr id="230443" name="AutoShape 43"/>
          <p:cNvSpPr/>
          <p:nvPr/>
        </p:nvSpPr>
        <p:spPr>
          <a:xfrm>
            <a:off x="1619250" y="1306513"/>
            <a:ext cx="2133600" cy="609600"/>
          </a:xfrm>
          <a:prstGeom prst="wedgeRoundRectCallout">
            <a:avLst>
              <a:gd name="adj1" fmla="val -50074"/>
              <a:gd name="adj2" fmla="val 89324"/>
              <a:gd name="adj3" fmla="val 16667"/>
            </a:avLst>
          </a:prstGeom>
          <a:solidFill>
            <a:srgbClr val="FF0000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" tIns="10800" rIns="18000" bIns="10800"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必须是常数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270" name="Text Box 44"/>
          <p:cNvSpPr txBox="1"/>
          <p:nvPr/>
        </p:nvSpPr>
        <p:spPr>
          <a:xfrm>
            <a:off x="819150" y="414338"/>
            <a:ext cx="2732088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dirty="0">
                <a:latin typeface="黑体" panose="02010609060101010101" pitchFamily="2" charset="-122"/>
                <a:ea typeface="黑体" panose="02010609060101010101" pitchFamily="2" charset="-122"/>
              </a:rPr>
              <a:t>数组的存放</a:t>
            </a:r>
            <a:endParaRPr lang="zh-CN" altLang="en-US" sz="4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3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4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2100" name="图片 132099" descr="_~B66H$IG(M_6M4473ELRQ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0490" y="290513"/>
            <a:ext cx="9010650" cy="62769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1" name="Text Box 3"/>
          <p:cNvSpPr txBox="1"/>
          <p:nvPr/>
        </p:nvSpPr>
        <p:spPr>
          <a:xfrm>
            <a:off x="611188" y="333375"/>
            <a:ext cx="7993062" cy="687388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、数组元素的表示方法：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292" name="Text Box 4"/>
          <p:cNvSpPr txBox="1"/>
          <p:nvPr/>
        </p:nvSpPr>
        <p:spPr>
          <a:xfrm>
            <a:off x="611188" y="1270000"/>
            <a:ext cx="7993062" cy="4873625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数组元素也是一种变量，其表示方法为数组名后跟一个下标。下标表示了元素在数组中的顺序号。数组元素的一般形式为：数组名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[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下标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]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，其中的下标只能为整型常量或整型表达式。如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a[5],a[i+j],a[i++]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都是合法的数组元素。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(1)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赋值</a:t>
            </a:r>
            <a:r>
              <a:rPr lang="en-US" altLang="zh-CN" sz="2400" b="1">
                <a:latin typeface="Arial" panose="020B0604020202020204" pitchFamily="34" charset="0"/>
                <a:ea typeface="黑体" panose="02010609060101010101" pitchFamily="2" charset="-122"/>
              </a:rPr>
              <a:t>——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可以边定义边赋值，也可以在中间赋值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对数组中的一部分元素列举初值，未赋值的部分是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a[10]= {0,1, 2, 3, 4, 5};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a[10]= {0,1,2,.....,9};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这样赋值是错误的。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因为不能给数组整体赋值，只能一个一个地赋值。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5" name="Text Box 3"/>
          <p:cNvSpPr txBox="1"/>
          <p:nvPr/>
        </p:nvSpPr>
        <p:spPr>
          <a:xfrm>
            <a:off x="611188" y="1270000"/>
            <a:ext cx="7993062" cy="4407535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可以给数组全部清0，有以下三种表示：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en-US" altLang="en-US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a[100]={0};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    memset(a,0,sizeof(a));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  <a:r>
              <a:rPr lang="en-US" altLang="en-US" sz="2400" b="1" err="1">
                <a:latin typeface="黑体" panose="02010609060101010101" pitchFamily="2" charset="-122"/>
                <a:ea typeface="黑体" panose="02010609060101010101" pitchFamily="2" charset="-122"/>
              </a:rPr>
              <a:t>for(i</a:t>
            </a: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=0;i&lt;100;i++)a[i]=0;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(2)一维数组的读入for(i=0;i&lt;100;i++)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                     scanf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“%d”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&amp;a[i]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;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(3)一维数组的输出for(i=0;i&lt;100;i++)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                      printf(“%d”,a[i]);</a:t>
            </a: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3" name="Text Box 3"/>
          <p:cNvSpPr txBox="1"/>
          <p:nvPr/>
        </p:nvSpPr>
        <p:spPr>
          <a:xfrm>
            <a:off x="611188" y="333375"/>
            <a:ext cx="7993062" cy="652463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en-US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例题1：菲波那契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Fibonacci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r>
              <a:rPr lang="en-US" altLang="en-US" sz="3200" b="1" err="1">
                <a:latin typeface="黑体" panose="02010609060101010101" pitchFamily="2" charset="-122"/>
                <a:ea typeface="黑体" panose="02010609060101010101" pitchFamily="2" charset="-122"/>
              </a:rPr>
              <a:t>数列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5364" name="Text Box 4"/>
          <p:cNvSpPr txBox="1"/>
          <p:nvPr/>
        </p:nvSpPr>
        <p:spPr>
          <a:xfrm>
            <a:off x="611188" y="1268413"/>
            <a:ext cx="7993062" cy="392430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问题描述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已知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faibonacci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数列的前几个数分别为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5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latin typeface="Arial" panose="020B0604020202020204" pitchFamily="34" charset="0"/>
                <a:ea typeface="黑体" panose="02010609060101010101" pitchFamily="2" charset="-122"/>
              </a:rPr>
              <a:t>……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编程求出此数列的第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项。（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由键盘输入）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n&lt;=60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文件输入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输入数字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n&lt;=60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文件输出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输出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faibonacci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数列中的第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个数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样例输入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】5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样例输出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】3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24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9315" name="Group 3"/>
          <p:cNvGrpSpPr/>
          <p:nvPr/>
        </p:nvGrpSpPr>
        <p:grpSpPr>
          <a:xfrm>
            <a:off x="857250" y="692150"/>
            <a:ext cx="7315200" cy="914400"/>
            <a:chOff x="240" y="1296"/>
            <a:chExt cx="4608" cy="576"/>
          </a:xfrm>
        </p:grpSpPr>
        <p:sp>
          <p:nvSpPr>
            <p:cNvPr id="16390" name="Rectangle 4"/>
            <p:cNvSpPr/>
            <p:nvPr/>
          </p:nvSpPr>
          <p:spPr>
            <a:xfrm>
              <a:off x="4387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endParaRPr lang="zh-CN" altLang="zh-CN" sz="28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1" name="Rectangle 5"/>
            <p:cNvSpPr/>
            <p:nvPr/>
          </p:nvSpPr>
          <p:spPr>
            <a:xfrm>
              <a:off x="3926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21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2" name="Rectangle 6"/>
            <p:cNvSpPr/>
            <p:nvPr/>
          </p:nvSpPr>
          <p:spPr>
            <a:xfrm>
              <a:off x="3466" y="1584"/>
              <a:ext cx="460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13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3" name="Rectangle 7"/>
            <p:cNvSpPr/>
            <p:nvPr/>
          </p:nvSpPr>
          <p:spPr>
            <a:xfrm>
              <a:off x="3005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8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4" name="Rectangle 8"/>
            <p:cNvSpPr/>
            <p:nvPr/>
          </p:nvSpPr>
          <p:spPr>
            <a:xfrm>
              <a:off x="2544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5" name="Rectangle 9"/>
            <p:cNvSpPr/>
            <p:nvPr/>
          </p:nvSpPr>
          <p:spPr>
            <a:xfrm>
              <a:off x="2083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6" name="Rectangle 10"/>
            <p:cNvSpPr/>
            <p:nvPr/>
          </p:nvSpPr>
          <p:spPr>
            <a:xfrm>
              <a:off x="1622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7" name="Rectangle 11"/>
            <p:cNvSpPr/>
            <p:nvPr/>
          </p:nvSpPr>
          <p:spPr>
            <a:xfrm>
              <a:off x="1162" y="1584"/>
              <a:ext cx="460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8" name="Rectangle 12"/>
            <p:cNvSpPr/>
            <p:nvPr/>
          </p:nvSpPr>
          <p:spPr>
            <a:xfrm>
              <a:off x="701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99" name="Rectangle 13"/>
            <p:cNvSpPr/>
            <p:nvPr/>
          </p:nvSpPr>
          <p:spPr>
            <a:xfrm>
              <a:off x="240" y="1584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0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00" name="Line 14"/>
            <p:cNvSpPr/>
            <p:nvPr/>
          </p:nvSpPr>
          <p:spPr>
            <a:xfrm>
              <a:off x="240" y="1584"/>
              <a:ext cx="4608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1" name="Line 15"/>
            <p:cNvSpPr/>
            <p:nvPr/>
          </p:nvSpPr>
          <p:spPr>
            <a:xfrm>
              <a:off x="240" y="1872"/>
              <a:ext cx="4608" cy="0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2" name="Line 16"/>
            <p:cNvSpPr/>
            <p:nvPr/>
          </p:nvSpPr>
          <p:spPr>
            <a:xfrm>
              <a:off x="240" y="1584"/>
              <a:ext cx="0" cy="288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3" name="Line 17"/>
            <p:cNvSpPr/>
            <p:nvPr/>
          </p:nvSpPr>
          <p:spPr>
            <a:xfrm>
              <a:off x="701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4" name="Line 18"/>
            <p:cNvSpPr/>
            <p:nvPr/>
          </p:nvSpPr>
          <p:spPr>
            <a:xfrm>
              <a:off x="1162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5" name="Line 19"/>
            <p:cNvSpPr/>
            <p:nvPr/>
          </p:nvSpPr>
          <p:spPr>
            <a:xfrm>
              <a:off x="1622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6" name="Line 20"/>
            <p:cNvSpPr/>
            <p:nvPr/>
          </p:nvSpPr>
          <p:spPr>
            <a:xfrm>
              <a:off x="2083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7" name="Line 21"/>
            <p:cNvSpPr/>
            <p:nvPr/>
          </p:nvSpPr>
          <p:spPr>
            <a:xfrm>
              <a:off x="2544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8" name="Line 22"/>
            <p:cNvSpPr/>
            <p:nvPr/>
          </p:nvSpPr>
          <p:spPr>
            <a:xfrm>
              <a:off x="3005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09" name="Line 23"/>
            <p:cNvSpPr/>
            <p:nvPr/>
          </p:nvSpPr>
          <p:spPr>
            <a:xfrm>
              <a:off x="3466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10" name="Line 24"/>
            <p:cNvSpPr/>
            <p:nvPr/>
          </p:nvSpPr>
          <p:spPr>
            <a:xfrm>
              <a:off x="3926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11" name="Line 25"/>
            <p:cNvSpPr/>
            <p:nvPr/>
          </p:nvSpPr>
          <p:spPr>
            <a:xfrm>
              <a:off x="4387" y="1584"/>
              <a:ext cx="0" cy="28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12" name="Line 26"/>
            <p:cNvSpPr/>
            <p:nvPr/>
          </p:nvSpPr>
          <p:spPr>
            <a:xfrm>
              <a:off x="4848" y="1584"/>
              <a:ext cx="0" cy="288"/>
            </a:xfrm>
            <a:prstGeom prst="line">
              <a:avLst/>
            </a:prstGeom>
            <a:ln w="28575" cap="sq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6413" name="Rectangle 27"/>
            <p:cNvSpPr/>
            <p:nvPr/>
          </p:nvSpPr>
          <p:spPr>
            <a:xfrm>
              <a:off x="4387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....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4" name="Rectangle 28"/>
            <p:cNvSpPr/>
            <p:nvPr/>
          </p:nvSpPr>
          <p:spPr>
            <a:xfrm>
              <a:off x="3926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f[9]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5" name="Rectangle 29"/>
            <p:cNvSpPr/>
            <p:nvPr/>
          </p:nvSpPr>
          <p:spPr>
            <a:xfrm>
              <a:off x="3466" y="1296"/>
              <a:ext cx="460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f[8]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6" name="Rectangle 30"/>
            <p:cNvSpPr/>
            <p:nvPr/>
          </p:nvSpPr>
          <p:spPr>
            <a:xfrm>
              <a:off x="3005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f[7]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7" name="Rectangle 31"/>
            <p:cNvSpPr/>
            <p:nvPr/>
          </p:nvSpPr>
          <p:spPr>
            <a:xfrm>
              <a:off x="2544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f[6]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8" name="Rectangle 32"/>
            <p:cNvSpPr/>
            <p:nvPr/>
          </p:nvSpPr>
          <p:spPr>
            <a:xfrm>
              <a:off x="2083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f[5]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19" name="Rectangle 33"/>
            <p:cNvSpPr/>
            <p:nvPr/>
          </p:nvSpPr>
          <p:spPr>
            <a:xfrm>
              <a:off x="1622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f[4]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20" name="Rectangle 34"/>
            <p:cNvSpPr/>
            <p:nvPr/>
          </p:nvSpPr>
          <p:spPr>
            <a:xfrm>
              <a:off x="1162" y="1296"/>
              <a:ext cx="460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f[3]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21" name="Rectangle 35"/>
            <p:cNvSpPr/>
            <p:nvPr/>
          </p:nvSpPr>
          <p:spPr>
            <a:xfrm>
              <a:off x="701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f[2]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22" name="Rectangle 36"/>
            <p:cNvSpPr/>
            <p:nvPr/>
          </p:nvSpPr>
          <p:spPr>
            <a:xfrm>
              <a:off x="240" y="1296"/>
              <a:ext cx="461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18000" tIns="10800" rIns="18000" bIns="10800"/>
            <a:p>
              <a:pPr algn="ctr">
                <a:spcBef>
                  <a:spcPct val="2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f[1]</a:t>
              </a:r>
              <a:endParaRPr lang="en-US" altLang="zh-CN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23" name="Line 37"/>
            <p:cNvSpPr/>
            <p:nvPr/>
          </p:nvSpPr>
          <p:spPr>
            <a:xfrm>
              <a:off x="240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24" name="Line 38"/>
            <p:cNvSpPr/>
            <p:nvPr/>
          </p:nvSpPr>
          <p:spPr>
            <a:xfrm>
              <a:off x="240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25" name="Line 39"/>
            <p:cNvSpPr/>
            <p:nvPr/>
          </p:nvSpPr>
          <p:spPr>
            <a:xfrm>
              <a:off x="240" y="1296"/>
              <a:ext cx="0" cy="288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26" name="Line 40"/>
            <p:cNvSpPr/>
            <p:nvPr/>
          </p:nvSpPr>
          <p:spPr>
            <a:xfrm>
              <a:off x="4848" y="1296"/>
              <a:ext cx="0" cy="288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27" name="Line 41"/>
            <p:cNvSpPr/>
            <p:nvPr/>
          </p:nvSpPr>
          <p:spPr>
            <a:xfrm>
              <a:off x="701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28" name="Line 42"/>
            <p:cNvSpPr/>
            <p:nvPr/>
          </p:nvSpPr>
          <p:spPr>
            <a:xfrm>
              <a:off x="701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29" name="Line 43"/>
            <p:cNvSpPr/>
            <p:nvPr/>
          </p:nvSpPr>
          <p:spPr>
            <a:xfrm>
              <a:off x="1162" y="1296"/>
              <a:ext cx="46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0" name="Line 44"/>
            <p:cNvSpPr/>
            <p:nvPr/>
          </p:nvSpPr>
          <p:spPr>
            <a:xfrm>
              <a:off x="1162" y="1584"/>
              <a:ext cx="46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1" name="Line 45"/>
            <p:cNvSpPr/>
            <p:nvPr/>
          </p:nvSpPr>
          <p:spPr>
            <a:xfrm>
              <a:off x="1622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2" name="Line 46"/>
            <p:cNvSpPr/>
            <p:nvPr/>
          </p:nvSpPr>
          <p:spPr>
            <a:xfrm>
              <a:off x="1622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3" name="Line 47"/>
            <p:cNvSpPr/>
            <p:nvPr/>
          </p:nvSpPr>
          <p:spPr>
            <a:xfrm>
              <a:off x="2083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4" name="Line 48"/>
            <p:cNvSpPr/>
            <p:nvPr/>
          </p:nvSpPr>
          <p:spPr>
            <a:xfrm>
              <a:off x="2083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5" name="Line 49"/>
            <p:cNvSpPr/>
            <p:nvPr/>
          </p:nvSpPr>
          <p:spPr>
            <a:xfrm>
              <a:off x="2544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6" name="Line 50"/>
            <p:cNvSpPr/>
            <p:nvPr/>
          </p:nvSpPr>
          <p:spPr>
            <a:xfrm>
              <a:off x="2544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7" name="Line 51"/>
            <p:cNvSpPr/>
            <p:nvPr/>
          </p:nvSpPr>
          <p:spPr>
            <a:xfrm>
              <a:off x="3005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8" name="Line 52"/>
            <p:cNvSpPr/>
            <p:nvPr/>
          </p:nvSpPr>
          <p:spPr>
            <a:xfrm>
              <a:off x="3005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39" name="Line 53"/>
            <p:cNvSpPr/>
            <p:nvPr/>
          </p:nvSpPr>
          <p:spPr>
            <a:xfrm>
              <a:off x="3466" y="1296"/>
              <a:ext cx="46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40" name="Line 54"/>
            <p:cNvSpPr/>
            <p:nvPr/>
          </p:nvSpPr>
          <p:spPr>
            <a:xfrm>
              <a:off x="3466" y="1584"/>
              <a:ext cx="460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41" name="Line 55"/>
            <p:cNvSpPr/>
            <p:nvPr/>
          </p:nvSpPr>
          <p:spPr>
            <a:xfrm>
              <a:off x="3926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42" name="Line 56"/>
            <p:cNvSpPr/>
            <p:nvPr/>
          </p:nvSpPr>
          <p:spPr>
            <a:xfrm>
              <a:off x="3926" y="1584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43" name="Line 57"/>
            <p:cNvSpPr/>
            <p:nvPr/>
          </p:nvSpPr>
          <p:spPr>
            <a:xfrm>
              <a:off x="4387" y="1296"/>
              <a:ext cx="461" cy="0"/>
            </a:xfrm>
            <a:prstGeom prst="line">
              <a:avLst/>
            </a:prstGeom>
            <a:ln w="28575">
              <a:noFill/>
            </a:ln>
          </p:spPr>
        </p:sp>
        <p:sp>
          <p:nvSpPr>
            <p:cNvPr id="16444" name="Line 58"/>
            <p:cNvSpPr/>
            <p:nvPr/>
          </p:nvSpPr>
          <p:spPr>
            <a:xfrm>
              <a:off x="4387" y="1584"/>
              <a:ext cx="461" cy="0"/>
            </a:xfrm>
            <a:prstGeom prst="line">
              <a:avLst/>
            </a:prstGeom>
            <a:ln w="28575">
              <a:noFill/>
            </a:ln>
          </p:spPr>
        </p:sp>
      </p:grpSp>
      <p:sp>
        <p:nvSpPr>
          <p:cNvPr id="269371" name="Text Box 59"/>
          <p:cNvSpPr txBox="1"/>
          <p:nvPr/>
        </p:nvSpPr>
        <p:spPr>
          <a:xfrm>
            <a:off x="754063" y="1846263"/>
            <a:ext cx="5473700" cy="492125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800" b="1" err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f[i</a:t>
            </a:r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]=f[i-1]+f[i-2]</a:t>
            </a:r>
            <a:endParaRPr lang="en-US" altLang="zh-CN" sz="2800" b="1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69372" name="Text Box 60"/>
          <p:cNvSpPr txBox="1">
            <a:spLocks noChangeArrowheads="1"/>
          </p:cNvSpPr>
          <p:nvPr/>
        </p:nvSpPr>
        <p:spPr bwMode="auto">
          <a:xfrm>
            <a:off x="755650" y="2709863"/>
            <a:ext cx="7561263" cy="2675255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int n,i,f[61]={0};</a:t>
            </a:r>
            <a:endParaRPr kumimoji="1" lang="en-US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f[1]=0;f[2]=1;</a:t>
            </a:r>
            <a:endParaRPr kumimoji="1" lang="en-US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scanf(“%d”,&amp;n);</a:t>
            </a:r>
            <a:endParaRPr kumimoji="1" lang="en-US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for(i=3;i&lt;=n;i++)f[i]=f[i-1]+f[i-2];</a:t>
            </a:r>
            <a:endParaRPr kumimoji="1" lang="en-US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  <a:p>
            <a:pPr marR="0" defTabSz="914400">
              <a:lnSpc>
                <a:spcPct val="120000"/>
              </a:lnSpc>
              <a:buClrTx/>
              <a:buSzTx/>
              <a:buFontTx/>
              <a:buNone/>
              <a:defRPr/>
            </a:pPr>
            <a:r>
              <a:rPr kumimoji="1" lang="en-US" altLang="zh-CN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printf(“%d\n”,f[n])</a:t>
            </a:r>
            <a:r>
              <a:rPr kumimoji="1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;</a:t>
            </a:r>
            <a:endParaRPr kumimoji="1" lang="en-US" altLang="en-US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9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9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9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71" grpId="0"/>
      <p:bldP spid="26937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1" name="Text Box 61"/>
          <p:cNvSpPr txBox="1"/>
          <p:nvPr/>
        </p:nvSpPr>
        <p:spPr>
          <a:xfrm>
            <a:off x="611188" y="333375"/>
            <a:ext cx="7993062" cy="652463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注意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2" name="Text Box 62"/>
          <p:cNvSpPr txBox="1"/>
          <p:nvPr/>
        </p:nvSpPr>
        <p:spPr>
          <a:xfrm>
            <a:off x="611188" y="1268413"/>
            <a:ext cx="7993062" cy="421640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6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①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比较大的数组应尽量申明为全局变量；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定义为全局变量的整型变量和整型数组，默认值为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②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a[maxn],b[maxn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数组之间不能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b=a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这样赋值；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若要将数组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全部复制到数组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b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中，可以写成：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memcpy(b,a,sizeof(a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))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或用循环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for(i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=0;i&lt;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maxn;i++)b[i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]=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a[i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5" name="Text Box 3"/>
          <p:cNvSpPr txBox="1"/>
          <p:nvPr/>
        </p:nvSpPr>
        <p:spPr>
          <a:xfrm>
            <a:off x="611188" y="333375"/>
            <a:ext cx="7993062" cy="652463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参考程序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436" name="Text Box 4"/>
          <p:cNvSpPr txBox="1"/>
          <p:nvPr/>
        </p:nvSpPr>
        <p:spPr>
          <a:xfrm>
            <a:off x="851853" y="985838"/>
            <a:ext cx="7993062" cy="5846445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#include &lt;stdio.h&gt;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int main() {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int n, i, f[61] = {0};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f[1] = 0;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f[2] = 1;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scanf("%d", &amp;n);  // C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语言中使用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scanf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输入整数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for (i = 3; i &lt;= n; i++) {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    f[i] = f[i - 1] + f[i - 2];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}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printf("%d\n", f[n]) 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return 0;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}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7" name="Text Box 4"/>
          <p:cNvSpPr txBox="1"/>
          <p:nvPr/>
        </p:nvSpPr>
        <p:spPr>
          <a:xfrm>
            <a:off x="611188" y="328613"/>
            <a:ext cx="7993062" cy="652462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练习：走台阶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1508" name="Text Box 5"/>
          <p:cNvSpPr txBox="1"/>
          <p:nvPr/>
        </p:nvSpPr>
        <p:spPr>
          <a:xfrm>
            <a:off x="611188" y="1131888"/>
            <a:ext cx="7993062" cy="3449637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【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问题描述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】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有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级台阶，可以一步一步地走，也可以两步两步地走，还可以三步三步地走，请问一共有多少种走法。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>
                <a:latin typeface="Arial" panose="020B0604020202020204" pitchFamily="34" charset="0"/>
              </a:rPr>
              <a:t>【</a:t>
            </a:r>
            <a:r>
              <a:rPr lang="en-US" altLang="zh-CN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输入</a:t>
            </a:r>
            <a:r>
              <a:rPr lang="en-US" altLang="zh-CN" b="1">
                <a:latin typeface="Arial" panose="020B0604020202020204" pitchFamily="34" charset="0"/>
              </a:rPr>
              <a:t>】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一个整数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n&lt;=30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>
                <a:latin typeface="Arial" panose="020B0604020202020204" pitchFamily="34" charset="0"/>
              </a:rPr>
              <a:t>【</a:t>
            </a:r>
            <a:r>
              <a:rPr lang="en-US" altLang="zh-CN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输出</a:t>
            </a:r>
            <a:r>
              <a:rPr lang="en-US" altLang="zh-CN" b="1">
                <a:latin typeface="Arial" panose="020B0604020202020204" pitchFamily="34" charset="0"/>
              </a:rPr>
              <a:t>】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个台阶的走法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>
                <a:latin typeface="Arial" panose="020B0604020202020204" pitchFamily="34" charset="0"/>
              </a:rPr>
              <a:t>【</a:t>
            </a:r>
            <a:r>
              <a:rPr lang="en-US" altLang="zh-CN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样例输入</a:t>
            </a:r>
            <a:r>
              <a:rPr lang="en-US" altLang="zh-CN" b="1">
                <a:latin typeface="Arial" panose="020B0604020202020204" pitchFamily="34" charset="0"/>
              </a:rPr>
              <a:t>】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9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>
                <a:latin typeface="Arial" panose="020B0604020202020204" pitchFamily="34" charset="0"/>
              </a:rPr>
              <a:t>【</a:t>
            </a:r>
            <a:r>
              <a:rPr lang="en-US" altLang="zh-CN"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样例输出</a:t>
            </a:r>
            <a:r>
              <a:rPr lang="en-US" altLang="zh-CN" b="1">
                <a:latin typeface="Arial" panose="020B0604020202020204" pitchFamily="34" charset="0"/>
              </a:rPr>
              <a:t>】  </a:t>
            </a:r>
            <a:r>
              <a:rPr lang="en-US" altLang="zh-CN" sz="2400" b="1">
                <a:latin typeface="Arial" panose="020B0604020202020204" pitchFamily="34" charset="0"/>
              </a:rPr>
              <a:t>149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1" name="Text Box 3"/>
          <p:cNvSpPr txBox="1"/>
          <p:nvPr/>
        </p:nvSpPr>
        <p:spPr>
          <a:xfrm>
            <a:off x="611188" y="333375"/>
            <a:ext cx="7993062" cy="652463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分析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532" name="Text Box 4"/>
          <p:cNvSpPr txBox="1"/>
          <p:nvPr/>
        </p:nvSpPr>
        <p:spPr>
          <a:xfrm>
            <a:off x="323850" y="1125538"/>
            <a:ext cx="8496300" cy="520700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</a:pPr>
            <a:r>
              <a:rPr lang="en-US" altLang="zh-CN" sz="1600" b="1">
                <a:latin typeface="宋体" panose="02010600030101010101" pitchFamily="2" charset="-122"/>
              </a:rPr>
              <a:t>  </a:t>
            </a:r>
            <a:r>
              <a:rPr lang="zh-CN" altLang="en-US" sz="1600" b="1" dirty="0">
                <a:latin typeface="宋体" panose="02010600030101010101" pitchFamily="2" charset="-122"/>
              </a:rPr>
              <a:t>用</a:t>
            </a:r>
            <a:r>
              <a:rPr lang="en-US" altLang="zh-CN" sz="1600" b="1">
                <a:latin typeface="宋体" panose="02010600030101010101" pitchFamily="2" charset="-122"/>
              </a:rPr>
              <a:t>n</a:t>
            </a:r>
            <a:r>
              <a:rPr lang="zh-CN" altLang="en-US" sz="1600" b="1" dirty="0">
                <a:latin typeface="宋体" panose="02010600030101010101" pitchFamily="2" charset="-122"/>
              </a:rPr>
              <a:t>表示台阶的级数， </a:t>
            </a:r>
            <a:r>
              <a:rPr lang="en-US" altLang="zh-CN" sz="1600" b="1" err="1">
                <a:latin typeface="宋体" panose="02010600030101010101" pitchFamily="2" charset="-122"/>
              </a:rPr>
              <a:t>f(n</a:t>
            </a:r>
            <a:r>
              <a:rPr lang="en-US" altLang="zh-CN" sz="1600" b="1">
                <a:latin typeface="宋体" panose="02010600030101010101" pitchFamily="2" charset="-122"/>
              </a:rPr>
              <a:t>)</a:t>
            </a:r>
            <a:r>
              <a:rPr lang="zh-CN" altLang="en-US" sz="1600" b="1" dirty="0">
                <a:latin typeface="宋体" panose="02010600030101010101" pitchFamily="2" charset="-122"/>
              </a:rPr>
              <a:t>表示走到第</a:t>
            </a:r>
            <a:r>
              <a:rPr lang="en-US" altLang="zh-CN" sz="1600" b="1">
                <a:latin typeface="宋体" panose="02010600030101010101" pitchFamily="2" charset="-122"/>
              </a:rPr>
              <a:t>n</a:t>
            </a:r>
            <a:r>
              <a:rPr lang="zh-CN" altLang="en-US" sz="1600" b="1" dirty="0">
                <a:latin typeface="宋体" panose="02010600030101010101" pitchFamily="2" charset="-122"/>
              </a:rPr>
              <a:t>级时所有的走法，很容易得到：</a:t>
            </a:r>
            <a:endParaRPr lang="zh-CN" altLang="en-US" sz="1600" b="1" dirty="0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宋体" panose="02010600030101010101" pitchFamily="2" charset="-122"/>
              </a:rPr>
              <a:t> （</a:t>
            </a:r>
            <a:r>
              <a:rPr lang="en-US" altLang="zh-CN" sz="1600" b="1">
                <a:latin typeface="宋体" panose="02010600030101010101" pitchFamily="2" charset="-122"/>
              </a:rPr>
              <a:t>1</a:t>
            </a:r>
            <a:r>
              <a:rPr lang="zh-CN" altLang="en-US" sz="1600" b="1" dirty="0">
                <a:latin typeface="宋体" panose="02010600030101010101" pitchFamily="2" charset="-122"/>
              </a:rPr>
              <a:t>）当</a:t>
            </a:r>
            <a:r>
              <a:rPr lang="en-US" altLang="zh-CN" sz="1600" b="1">
                <a:latin typeface="宋体" panose="02010600030101010101" pitchFamily="2" charset="-122"/>
              </a:rPr>
              <a:t>n=1</a:t>
            </a:r>
            <a:r>
              <a:rPr lang="zh-CN" altLang="en-US" sz="1600" b="1" dirty="0">
                <a:latin typeface="宋体" panose="02010600030101010101" pitchFamily="2" charset="-122"/>
              </a:rPr>
              <a:t>时，显然只要</a:t>
            </a:r>
            <a:r>
              <a:rPr lang="en-US" altLang="zh-CN" sz="1600" b="1">
                <a:latin typeface="宋体" panose="02010600030101010101" pitchFamily="2" charset="-122"/>
              </a:rPr>
              <a:t>1</a:t>
            </a:r>
            <a:r>
              <a:rPr lang="zh-CN" altLang="en-US" sz="1600" b="1" dirty="0">
                <a:latin typeface="宋体" panose="02010600030101010101" pitchFamily="2" charset="-122"/>
              </a:rPr>
              <a:t>种跨法，即</a:t>
            </a:r>
            <a:r>
              <a:rPr lang="en-US" altLang="zh-CN" sz="1600" b="1">
                <a:latin typeface="宋体" panose="02010600030101010101" pitchFamily="2" charset="-122"/>
              </a:rPr>
              <a:t>f(1)=1</a:t>
            </a:r>
            <a:r>
              <a:rPr lang="zh-CN" altLang="en-US" sz="1600" b="1" dirty="0">
                <a:latin typeface="宋体" panose="02010600030101010101" pitchFamily="2" charset="-122"/>
              </a:rPr>
              <a:t>．</a:t>
            </a:r>
            <a:endParaRPr lang="zh-CN" altLang="en-US" sz="1600" b="1" dirty="0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宋体" panose="02010600030101010101" pitchFamily="2" charset="-122"/>
              </a:rPr>
              <a:t>      当</a:t>
            </a:r>
            <a:r>
              <a:rPr lang="en-US" altLang="zh-CN" sz="1600" b="1">
                <a:latin typeface="宋体" panose="02010600030101010101" pitchFamily="2" charset="-122"/>
              </a:rPr>
              <a:t>n=2</a:t>
            </a:r>
            <a:r>
              <a:rPr lang="zh-CN" altLang="en-US" sz="1600" b="1" dirty="0">
                <a:latin typeface="宋体" panose="02010600030101010101" pitchFamily="2" charset="-122"/>
              </a:rPr>
              <a:t>时，可以一步一级跨，也可以一步跨二级上楼，因此，共有</a:t>
            </a:r>
            <a:r>
              <a:rPr lang="en-US" altLang="zh-CN" sz="1600" b="1">
                <a:latin typeface="宋体" panose="02010600030101010101" pitchFamily="2" charset="-122"/>
              </a:rPr>
              <a:t>2</a:t>
            </a:r>
            <a:r>
              <a:rPr lang="zh-CN" altLang="en-US" sz="1600" b="1" dirty="0">
                <a:latin typeface="宋体" panose="02010600030101010101" pitchFamily="2" charset="-122"/>
              </a:rPr>
              <a:t>种不同的跨法，即</a:t>
            </a:r>
            <a:r>
              <a:rPr lang="en-US" altLang="zh-CN" sz="1600" b="1">
                <a:latin typeface="宋体" panose="02010600030101010101" pitchFamily="2" charset="-122"/>
              </a:rPr>
              <a:t>f(2)=2</a:t>
            </a:r>
            <a:r>
              <a:rPr lang="zh-CN" altLang="en-US" sz="1600" b="1" dirty="0">
                <a:latin typeface="宋体" panose="02010600030101010101" pitchFamily="2" charset="-122"/>
              </a:rPr>
              <a:t>．</a:t>
            </a:r>
            <a:endParaRPr lang="zh-CN" altLang="en-US" sz="1600" b="1" dirty="0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宋体" panose="02010600030101010101" pitchFamily="2" charset="-122"/>
              </a:rPr>
              <a:t> （</a:t>
            </a:r>
            <a:r>
              <a:rPr lang="en-US" altLang="zh-CN" sz="1600" b="1">
                <a:latin typeface="宋体" panose="02010600030101010101" pitchFamily="2" charset="-122"/>
              </a:rPr>
              <a:t>2</a:t>
            </a:r>
            <a:r>
              <a:rPr lang="zh-CN" altLang="en-US" sz="1600" b="1" dirty="0">
                <a:latin typeface="宋体" panose="02010600030101010101" pitchFamily="2" charset="-122"/>
              </a:rPr>
              <a:t>）由（</a:t>
            </a:r>
            <a:r>
              <a:rPr lang="en-US" altLang="zh-CN" sz="1600" b="1">
                <a:latin typeface="宋体" panose="02010600030101010101" pitchFamily="2" charset="-122"/>
              </a:rPr>
              <a:t>1</a:t>
            </a:r>
            <a:r>
              <a:rPr lang="zh-CN" altLang="en-US" sz="1600" b="1" dirty="0">
                <a:latin typeface="宋体" panose="02010600030101010101" pitchFamily="2" charset="-122"/>
              </a:rPr>
              <a:t>）可得：</a:t>
            </a:r>
            <a:endParaRPr lang="zh-CN" altLang="en-US" sz="1600" b="1" dirty="0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宋体" panose="02010600030101010101" pitchFamily="2" charset="-122"/>
              </a:rPr>
              <a:t>      当</a:t>
            </a:r>
            <a:r>
              <a:rPr lang="en-US" altLang="zh-CN" sz="1600" b="1">
                <a:latin typeface="宋体" panose="02010600030101010101" pitchFamily="2" charset="-122"/>
              </a:rPr>
              <a:t>n=3</a:t>
            </a:r>
            <a:r>
              <a:rPr lang="zh-CN" altLang="en-US" sz="1600" b="1" dirty="0">
                <a:latin typeface="宋体" panose="02010600030101010101" pitchFamily="2" charset="-122"/>
              </a:rPr>
              <a:t>时，可以一步一级跨，也可以一步三级跨，还可以第一步跨一级，第二步跨二级或第一步跨二级，第二步跨一级上楼，因此，共有</a:t>
            </a:r>
            <a:r>
              <a:rPr lang="en-US" altLang="zh-CN" sz="1600" b="1">
                <a:latin typeface="宋体" panose="02010600030101010101" pitchFamily="2" charset="-122"/>
              </a:rPr>
              <a:t>4</a:t>
            </a:r>
            <a:r>
              <a:rPr lang="zh-CN" altLang="en-US" sz="1600" b="1" dirty="0">
                <a:latin typeface="宋体" panose="02010600030101010101" pitchFamily="2" charset="-122"/>
              </a:rPr>
              <a:t>种不同的跨法，即</a:t>
            </a:r>
            <a:r>
              <a:rPr lang="en-US" altLang="zh-CN" sz="1600" b="1">
                <a:latin typeface="宋体" panose="02010600030101010101" pitchFamily="2" charset="-122"/>
              </a:rPr>
              <a:t>f(3)=4</a:t>
            </a:r>
            <a:r>
              <a:rPr lang="zh-CN" altLang="en-US" sz="1600" b="1" dirty="0">
                <a:latin typeface="宋体" panose="02010600030101010101" pitchFamily="2" charset="-122"/>
              </a:rPr>
              <a:t>．</a:t>
            </a:r>
            <a:endParaRPr lang="zh-CN" altLang="en-US" sz="1600" b="1" dirty="0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宋体" panose="02010600030101010101" pitchFamily="2" charset="-122"/>
              </a:rPr>
              <a:t> （</a:t>
            </a:r>
            <a:r>
              <a:rPr lang="en-US" altLang="zh-CN" sz="1600" b="1">
                <a:latin typeface="宋体" panose="02010600030101010101" pitchFamily="2" charset="-122"/>
              </a:rPr>
              <a:t>3</a:t>
            </a:r>
            <a:r>
              <a:rPr lang="zh-CN" altLang="en-US" sz="1600" b="1" dirty="0">
                <a:latin typeface="宋体" panose="02010600030101010101" pitchFamily="2" charset="-122"/>
              </a:rPr>
              <a:t>）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当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n=4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时，分三种情况分别讨论：</a:t>
            </a:r>
            <a:b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      如果第一步跨一级台阶，那么还剩下三级台阶，由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(2)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可知有 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f(3)=4 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种跨法．</a:t>
            </a:r>
            <a:b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      如果第一步跨二级台阶，那么还剩下二级台阶，由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(1)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可知有 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f(2)=2 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种跨法．</a:t>
            </a:r>
            <a:b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      如果第一步跨三级台阶，那么还剩下一级台阶，由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(1)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可知有 </a:t>
            </a:r>
            <a:r>
              <a:rPr lang="en-US" altLang="zh-CN" sz="1600" b="1">
                <a:solidFill>
                  <a:srgbClr val="000000"/>
                </a:solidFill>
                <a:latin typeface="宋体" panose="02010600030101010101" pitchFamily="2" charset="-122"/>
              </a:rPr>
              <a:t>f(1)=1 </a:t>
            </a: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种跨法．</a:t>
            </a:r>
            <a:b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</a:br>
            <a:r>
              <a:rPr lang="zh-CN" altLang="en-US" sz="1600" b="1" dirty="0">
                <a:solidFill>
                  <a:srgbClr val="000000"/>
                </a:solidFill>
                <a:latin typeface="宋体" panose="02010600030101010101" pitchFamily="2" charset="-122"/>
              </a:rPr>
              <a:t>      根据加法原理，有 </a:t>
            </a:r>
            <a:r>
              <a:rPr lang="en-US" altLang="zh-CN" sz="1600" b="1">
                <a:latin typeface="宋体" panose="02010600030101010101" pitchFamily="2" charset="-122"/>
              </a:rPr>
              <a:t>f(4)=f(3)+f(2)+f(1)=7; </a:t>
            </a:r>
            <a:endParaRPr lang="en-US" altLang="zh-CN" sz="1600" b="1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>
                <a:latin typeface="宋体" panose="02010600030101010101" pitchFamily="2" charset="-122"/>
              </a:rPr>
              <a:t>                       f(5)=f(4)+f(3)+f(2)=13; </a:t>
            </a:r>
            <a:endParaRPr lang="en-US" altLang="zh-CN" sz="1600" b="1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>
                <a:latin typeface="宋体" panose="02010600030101010101" pitchFamily="2" charset="-122"/>
              </a:rPr>
              <a:t>                       f(6)=f(5)+f(4)+f(3)=24;</a:t>
            </a:r>
            <a:endParaRPr lang="en-US" altLang="zh-CN" sz="1600" b="1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>
                <a:latin typeface="宋体" panose="02010600030101010101" pitchFamily="2" charset="-122"/>
              </a:rPr>
              <a:t>                       f(7)=f(6)+f(5)+f(4)=44;</a:t>
            </a:r>
            <a:endParaRPr lang="en-US" altLang="zh-CN" sz="1600" b="1">
              <a:latin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>
                <a:latin typeface="宋体" panose="02010600030101010101" pitchFamily="2" charset="-122"/>
              </a:rPr>
              <a:t>      </a:t>
            </a:r>
            <a:r>
              <a:rPr lang="zh-CN" altLang="en-US" sz="1600" b="1" dirty="0">
                <a:latin typeface="宋体" panose="02010600030101010101" pitchFamily="2" charset="-122"/>
              </a:rPr>
              <a:t>以此递推则有：   </a:t>
            </a:r>
            <a:r>
              <a:rPr lang="en-US" altLang="zh-CN" sz="1600" b="1" err="1">
                <a:solidFill>
                  <a:srgbClr val="FF0000"/>
                </a:solidFill>
                <a:latin typeface="宋体" panose="02010600030101010101" pitchFamily="2" charset="-122"/>
              </a:rPr>
              <a:t>f(n</a:t>
            </a:r>
            <a:r>
              <a:rPr lang="en-US" altLang="zh-CN" sz="1600" b="1">
                <a:solidFill>
                  <a:srgbClr val="FF0000"/>
                </a:solidFill>
                <a:latin typeface="宋体" panose="02010600030101010101" pitchFamily="2" charset="-122"/>
              </a:rPr>
              <a:t>)=f(n-1)+f(n-2)+f(n-3)</a:t>
            </a:r>
            <a:r>
              <a:rPr lang="zh-CN" altLang="en-US" sz="1600" b="1" dirty="0">
                <a:solidFill>
                  <a:srgbClr val="FF0000"/>
                </a:solidFill>
                <a:latin typeface="宋体" panose="02010600030101010101" pitchFamily="2" charset="-122"/>
              </a:rPr>
              <a:t>；</a:t>
            </a:r>
            <a:endParaRPr lang="zh-CN" altLang="en-US" sz="16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07" name="Text Box 3"/>
          <p:cNvSpPr txBox="1"/>
          <p:nvPr/>
        </p:nvSpPr>
        <p:spPr>
          <a:xfrm>
            <a:off x="2051050" y="476250"/>
            <a:ext cx="4608513" cy="652463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二维数组的引入：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8309" name="Text Box 6"/>
          <p:cNvSpPr txBox="1"/>
          <p:nvPr/>
        </p:nvSpPr>
        <p:spPr>
          <a:xfrm>
            <a:off x="611188" y="1484313"/>
            <a:ext cx="7993062" cy="363220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6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一维数组在编程中多用于描述线性的关系：如一组数；一组成绩；一组解答等。数组元素只有一个下标，表明该元素在数组中的位置。二维数组在编程中多数用于描述二维的关系：如地图、表格、棋盘、城市街道、迷宫等等。而二维数组元素有两个下标：第一个下标表示该元素在第几行，第二个下标表示在第几列。 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808038" y="115888"/>
            <a:ext cx="7077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r>
              <a:rPr lang="zh-CN" altLang="en-US" sz="3200" b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</a:rPr>
              <a:t>一、二维数组的定义</a:t>
            </a:r>
            <a:endParaRPr lang="zh-CN" altLang="en-US" sz="3200" b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99334" name="文本框 99333"/>
          <p:cNvSpPr txBox="1"/>
          <p:nvPr/>
        </p:nvSpPr>
        <p:spPr>
          <a:xfrm>
            <a:off x="539750" y="765175"/>
            <a:ext cx="8064500" cy="917575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25000"/>
              </a:spcBef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定义方式：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0000"/>
              </a:lnSpc>
              <a:spcBef>
                <a:spcPct val="25000"/>
              </a:spcBef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类型说明符</a:t>
            </a:r>
            <a:r>
              <a:rPr lang="zh-CN" altLang="en-US" sz="2400" b="1" dirty="0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数组名</a:t>
            </a:r>
            <a:r>
              <a:rPr lang="en-US" altLang="zh-CN" sz="2400" b="1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[</a:t>
            </a:r>
            <a:r>
              <a:rPr lang="zh-CN" altLang="en-US" sz="2400" b="1" dirty="0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常量表达式</a:t>
            </a:r>
            <a:r>
              <a:rPr lang="en-US" altLang="zh-CN" sz="2400" b="1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][</a:t>
            </a:r>
            <a:r>
              <a:rPr lang="zh-CN" altLang="en-US" sz="2400" b="1" dirty="0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常量表达式</a:t>
            </a:r>
            <a:r>
              <a:rPr lang="en-US" altLang="zh-CN" sz="2400" b="1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];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35" name="文本框 99334"/>
          <p:cNvSpPr txBox="1"/>
          <p:nvPr/>
        </p:nvSpPr>
        <p:spPr>
          <a:xfrm>
            <a:off x="1501775" y="2479675"/>
            <a:ext cx="3748088" cy="558800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3200" b="1" err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en-US" altLang="zh-CN" sz="3200" b="1">
                <a:solidFill>
                  <a:srgbClr val="CC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[3][4]; 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36" name="文本框 99335"/>
          <p:cNvSpPr txBox="1"/>
          <p:nvPr/>
        </p:nvSpPr>
        <p:spPr>
          <a:xfrm>
            <a:off x="558800" y="4449763"/>
            <a:ext cx="8189913" cy="1484312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30000"/>
              </a:lnSpc>
              <a:spcBef>
                <a:spcPct val="5000"/>
              </a:spcBef>
              <a:buFont typeface="Wingdings" panose="05000000000000000000" pitchFamily="2" charset="2"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其元素分别为：</a:t>
            </a:r>
            <a:r>
              <a:rPr lang="en-US" altLang="zh-CN" sz="24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a[0][0], a[0][1], a[0][2], a[0][3]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,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		  a[1][0], a[1][1], a[1][2], a[1][3],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		  </a:t>
            </a:r>
            <a:r>
              <a:rPr lang="en-US" altLang="zh-CN" sz="2400" b="1">
                <a:solidFill>
                  <a:srgbClr val="FF339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a[2][0], a[2][1], a[2][2], a[2][3]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37" name="文本框 99336"/>
          <p:cNvSpPr txBox="1"/>
          <p:nvPr/>
        </p:nvSpPr>
        <p:spPr>
          <a:xfrm>
            <a:off x="539750" y="3851275"/>
            <a:ext cx="7666038" cy="423863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</a:pP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表明</a:t>
            </a:r>
            <a:r>
              <a:rPr lang="en-US" altLang="zh-CN" sz="24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数组由</a:t>
            </a:r>
            <a:r>
              <a:rPr lang="en-US" altLang="zh-CN" sz="24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3×4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共</a:t>
            </a:r>
            <a:r>
              <a:rPr lang="en-US" altLang="zh-CN" sz="24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12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个</a:t>
            </a:r>
            <a:r>
              <a:rPr lang="en-US" altLang="zh-CN" sz="2400" b="1" err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zh-CN" altLang="en-US" sz="24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型元素组成 </a:t>
            </a:r>
            <a:endParaRPr lang="zh-CN" altLang="en-US" sz="2400" b="1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38" name="圆角矩形标注 99337"/>
          <p:cNvSpPr/>
          <p:nvPr/>
        </p:nvSpPr>
        <p:spPr>
          <a:xfrm>
            <a:off x="511175" y="3182938"/>
            <a:ext cx="1619250" cy="533400"/>
          </a:xfrm>
          <a:prstGeom prst="wedgeRoundRectCallout">
            <a:avLst>
              <a:gd name="adj1" fmla="val 19509"/>
              <a:gd name="adj2" fmla="val -93454"/>
              <a:gd name="adj3" fmla="val 16667"/>
            </a:avLst>
          </a:prstGeom>
          <a:solidFill>
            <a:srgbClr val="FF6600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" tIns="10800" rIns="18000" bIns="10800"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定义类型</a:t>
            </a:r>
            <a:endParaRPr lang="zh-CN" altLang="en-US" sz="24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39" name="圆角矩形标注 99338"/>
          <p:cNvSpPr/>
          <p:nvPr/>
        </p:nvSpPr>
        <p:spPr>
          <a:xfrm>
            <a:off x="2357438" y="3182938"/>
            <a:ext cx="1277937" cy="533400"/>
          </a:xfrm>
          <a:prstGeom prst="wedgeRoundRectCallout">
            <a:avLst>
              <a:gd name="adj1" fmla="val -26769"/>
              <a:gd name="adj2" fmla="val -92560"/>
              <a:gd name="adj3" fmla="val 16667"/>
            </a:avLst>
          </a:prstGeom>
          <a:solidFill>
            <a:srgbClr val="FF6600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" tIns="10800" rIns="18000" bIns="10800"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数组名</a:t>
            </a:r>
            <a:endParaRPr lang="zh-CN" altLang="en-US" sz="24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40" name="圆角矩形标注 99339"/>
          <p:cNvSpPr/>
          <p:nvPr/>
        </p:nvSpPr>
        <p:spPr>
          <a:xfrm>
            <a:off x="2119313" y="1958975"/>
            <a:ext cx="936625" cy="533400"/>
          </a:xfrm>
          <a:prstGeom prst="wedgeRoundRectCallout">
            <a:avLst>
              <a:gd name="adj1" fmla="val 51356"/>
              <a:gd name="adj2" fmla="val 74704"/>
              <a:gd name="adj3" fmla="val 16667"/>
            </a:avLst>
          </a:prstGeom>
          <a:solidFill>
            <a:srgbClr val="FF6600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" tIns="10800" rIns="18000" bIns="10800"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行数</a:t>
            </a:r>
            <a:endParaRPr lang="zh-CN" altLang="en-US" sz="24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9341" name="圆角矩形标注 99340"/>
          <p:cNvSpPr/>
          <p:nvPr/>
        </p:nvSpPr>
        <p:spPr>
          <a:xfrm>
            <a:off x="3635375" y="1958975"/>
            <a:ext cx="936625" cy="533400"/>
          </a:xfrm>
          <a:prstGeom prst="wedgeRoundRectCallout">
            <a:avLst>
              <a:gd name="adj1" fmla="val -37120"/>
              <a:gd name="adj2" fmla="val 86014"/>
              <a:gd name="adj3" fmla="val 16667"/>
            </a:avLst>
          </a:prstGeom>
          <a:solidFill>
            <a:srgbClr val="FF6600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8000" tIns="10800" rIns="18000" bIns="10800"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列数</a:t>
            </a:r>
            <a:endParaRPr lang="zh-CN" altLang="en-US" sz="24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9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9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9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9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9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9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4" grpId="0"/>
      <p:bldP spid="99335" grpId="0"/>
      <p:bldP spid="99336" grpId="0"/>
      <p:bldP spid="99337" grpId="0"/>
      <p:bldP spid="99338" grpId="0" bldLvl="0" animBg="1"/>
      <p:bldP spid="99339" grpId="0" bldLvl="0" animBg="1"/>
      <p:bldP spid="99340" grpId="0" bldLvl="0" animBg="1"/>
      <p:bldP spid="9934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59" name="文本框 96258"/>
          <p:cNvSpPr txBox="1"/>
          <p:nvPr/>
        </p:nvSpPr>
        <p:spPr>
          <a:xfrm>
            <a:off x="900113" y="422275"/>
            <a:ext cx="5148262" cy="627063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二、二维数组的赋值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6260" name="文本框 96259"/>
          <p:cNvSpPr txBox="1"/>
          <p:nvPr/>
        </p:nvSpPr>
        <p:spPr>
          <a:xfrm>
            <a:off x="539750" y="1125538"/>
            <a:ext cx="7056438" cy="423862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在定义数组的同时给数组元素赋值。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6261" name="文本框 96260"/>
          <p:cNvSpPr txBox="1"/>
          <p:nvPr/>
        </p:nvSpPr>
        <p:spPr>
          <a:xfrm>
            <a:off x="447675" y="1727200"/>
            <a:ext cx="8377238" cy="40417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20000"/>
              </a:spcBef>
            </a:pPr>
            <a:r>
              <a:rPr lang="en-US" altLang="zh-CN" sz="22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200" b="1">
                <a:latin typeface="黑体" panose="02010609060101010101" pitchFamily="2" charset="-122"/>
                <a:ea typeface="黑体" panose="02010609060101010101" pitchFamily="2" charset="-122"/>
              </a:rPr>
              <a:t> a[2][3]={{1,2,3},{4,5,6}};</a:t>
            </a:r>
            <a:r>
              <a:rPr lang="zh-CN" altLang="en-US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或</a:t>
            </a:r>
            <a:r>
              <a:rPr lang="en-US" altLang="zh-CN" sz="2200" b="1" err="1">
                <a:latin typeface="黑体" panose="02010609060101010101" pitchFamily="2" charset="-122"/>
                <a:ea typeface="黑体" panose="02010609060101010101" pitchFamily="2" charset="-122"/>
              </a:rPr>
              <a:t>int</a:t>
            </a:r>
            <a:r>
              <a:rPr lang="en-US" altLang="zh-CN" sz="2200" b="1">
                <a:latin typeface="黑体" panose="02010609060101010101" pitchFamily="2" charset="-122"/>
                <a:ea typeface="黑体" panose="02010609060101010101" pitchFamily="2" charset="-122"/>
              </a:rPr>
              <a:t> a[2][3]={1,2,3,4,5,6};</a:t>
            </a:r>
            <a:endParaRPr lang="pt-BR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endParaRPr lang="pt-BR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pt-BR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int b[][5]={{1},{0,2},{0,0,3},{0,0,0,4},{0,0,0,0,5};</a:t>
            </a:r>
            <a:endParaRPr lang="pt-BR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da-DK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     1 0 0 0 0</a:t>
            </a:r>
            <a:endParaRPr lang="da-DK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da-DK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     0 2 0 0 0</a:t>
            </a:r>
            <a:endParaRPr lang="da-DK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da-DK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     0 0 3 0 0</a:t>
            </a:r>
            <a:endParaRPr lang="da-DK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da-DK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     0 0 0 4 0</a:t>
            </a:r>
            <a:endParaRPr lang="da-DK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da-DK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     0 0 0 0 5</a:t>
            </a:r>
            <a:endParaRPr lang="da-DK" altLang="zh-CN" sz="2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r>
              <a:rPr lang="da-DK" altLang="zh-CN" sz="2200" b="1" dirty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da-DK" altLang="zh-CN" sz="2200" b="1" i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200" b="1" i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表示这样的一个</a:t>
            </a:r>
            <a:r>
              <a:rPr lang="da-DK" altLang="zh-CN" sz="2200" b="1" i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5*5</a:t>
            </a:r>
            <a:r>
              <a:rPr lang="zh-CN" altLang="da-DK" sz="2200" b="1" i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的方阵，省略的元素默认为</a:t>
            </a:r>
            <a:r>
              <a:rPr lang="da-DK" altLang="zh-CN" sz="2200" b="1" i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da-DK" sz="2200" b="1" i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；</a:t>
            </a:r>
            <a:endParaRPr lang="da-DK" altLang="zh-CN" sz="2200" b="1" i="1" dirty="0">
              <a:solidFill>
                <a:srgbClr val="0033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spcBef>
                <a:spcPct val="20000"/>
              </a:spcBef>
            </a:pPr>
            <a:endParaRPr lang="en-US" altLang="zh-CN" sz="2200" b="1" i="1">
              <a:solidFill>
                <a:srgbClr val="0033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8" name="文本框 95237"/>
          <p:cNvSpPr txBox="1"/>
          <p:nvPr/>
        </p:nvSpPr>
        <p:spPr>
          <a:xfrm>
            <a:off x="900113" y="422275"/>
            <a:ext cx="5148262" cy="627063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三、二维数组的相关操作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5239" name="文本框 95238"/>
          <p:cNvSpPr txBox="1"/>
          <p:nvPr/>
        </p:nvSpPr>
        <p:spPr>
          <a:xfrm>
            <a:off x="468313" y="1196975"/>
            <a:ext cx="8351837" cy="5200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定义：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const int maxn=105;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int a[maxn][maxn];     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或者   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int a[105][105];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以下这样不可以：</a:t>
            </a:r>
            <a:endParaRPr lang="zh-CN" altLang="da-DK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int n;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int a[n][n];   </a:t>
            </a:r>
            <a:r>
              <a:rPr lang="da-DK" altLang="zh-CN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定义数组，下标只能为常量或常量表达式</a:t>
            </a:r>
            <a:endParaRPr lang="zh-CN" altLang="da-DK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int a;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int a[10][20]; </a:t>
            </a:r>
            <a:r>
              <a:rPr lang="da-DK" altLang="zh-CN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数组名不能与原来定义的变量重名</a:t>
            </a:r>
            <a:endParaRPr lang="zh-CN" altLang="da-DK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⑴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二维数组初始化：</a:t>
            </a:r>
            <a:endParaRPr lang="zh-CN" altLang="da-DK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①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int a[105][105]={0};      </a:t>
            </a:r>
            <a:r>
              <a:rPr lang="da-DK" altLang="zh-CN" sz="20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0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所有元素全置为</a:t>
            </a:r>
            <a:r>
              <a:rPr lang="da-DK" altLang="zh-CN" sz="20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endParaRPr lang="da-DK" altLang="zh-CN" sz="2000" b="1" dirty="0">
              <a:solidFill>
                <a:srgbClr val="0033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②memset(a,0,sizeof(a));    </a:t>
            </a:r>
            <a:r>
              <a:rPr lang="da-DK" altLang="zh-CN" sz="20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0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需要头文件 </a:t>
            </a:r>
            <a:r>
              <a:rPr lang="da-DK" altLang="zh-CN" sz="20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&lt;cstring&gt;</a:t>
            </a:r>
            <a:endParaRPr lang="da-DK" altLang="zh-CN" sz="2000" b="1" dirty="0">
              <a:solidFill>
                <a:srgbClr val="0033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③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两重循环清为某个值。</a:t>
            </a:r>
            <a:endParaRPr lang="zh-CN" altLang="da-DK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   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for(i=0;i&lt;105;i++)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      for(j=0;j&lt;105;j++) a[i][j]=0;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451" name="文本框 104450"/>
          <p:cNvSpPr txBox="1"/>
          <p:nvPr/>
        </p:nvSpPr>
        <p:spPr>
          <a:xfrm>
            <a:off x="900113" y="422275"/>
            <a:ext cx="5148262" cy="627063"/>
          </a:xfrm>
          <a:prstGeom prst="rect">
            <a:avLst/>
          </a:prstGeom>
          <a:noFill/>
          <a:ln w="12700">
            <a:noFill/>
          </a:ln>
        </p:spPr>
        <p:txBody>
          <a:bodyPr lIns="18000" tIns="10800" rIns="18000" bIns="10800">
            <a:spAutoFit/>
          </a:bodyPr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2" charset="-122"/>
                <a:ea typeface="黑体" panose="02010609060101010101" pitchFamily="2" charset="-122"/>
              </a:rPr>
              <a:t>三、二维数组的相关操作</a:t>
            </a:r>
            <a:endParaRPr lang="zh-CN" altLang="en-US" sz="3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4452" name="文本框 104451"/>
          <p:cNvSpPr txBox="1"/>
          <p:nvPr/>
        </p:nvSpPr>
        <p:spPr>
          <a:xfrm>
            <a:off x="755650" y="1196975"/>
            <a:ext cx="8064500" cy="54463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(2)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二维数组定义后赋值</a:t>
            </a:r>
            <a:endParaRPr lang="zh-CN" altLang="da-DK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int m[5][7];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 m[3][2]=19;    //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表示数组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m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的第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行第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列的元素赋值为</a:t>
            </a: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19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int a[3][10],b[3][10]={0};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 a=b;           </a:t>
            </a:r>
            <a:r>
              <a:rPr lang="da-DK" altLang="zh-CN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此句是错误的，数据类型、大小</a:t>
            </a:r>
            <a:endParaRPr lang="zh-CN" altLang="da-DK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             </a:t>
            </a:r>
            <a:r>
              <a:rPr lang="da-DK" altLang="zh-CN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//</a:t>
            </a:r>
            <a:r>
              <a:rPr lang="zh-CN" altLang="da-DK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一样的两个数组不能整体赋值！</a:t>
            </a:r>
            <a:endParaRPr lang="zh-CN" altLang="da-DK" sz="2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(3)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二维数组的读入</a:t>
            </a:r>
            <a:endParaRPr lang="zh-CN" altLang="da-DK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for(i=1;i&lt;=n;i++)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 for(j=1;j&lt;=n;j++) cin&gt;&gt;a[i][j];</a:t>
            </a:r>
            <a:endParaRPr lang="da-DK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(5)</a:t>
            </a:r>
            <a:r>
              <a:rPr lang="zh-CN" altLang="da-DK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二维数组的输出</a:t>
            </a:r>
            <a:endParaRPr lang="zh-CN" altLang="da-DK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da-DK" altLang="zh-CN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for(i=1;i&lt;=n;i++)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{ </a:t>
            </a:r>
            <a:r>
              <a:rPr lang="en-US" altLang="zh-CN" sz="2000" b="1" err="1">
                <a:latin typeface="黑体" panose="02010609060101010101" pitchFamily="2" charset="-122"/>
                <a:ea typeface="黑体" panose="02010609060101010101" pitchFamily="2" charset="-122"/>
              </a:rPr>
              <a:t>for(j</a:t>
            </a: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=1;j&lt;=</a:t>
            </a:r>
            <a:r>
              <a:rPr lang="en-US" altLang="zh-CN" sz="2000" b="1" err="1">
                <a:latin typeface="黑体" panose="02010609060101010101" pitchFamily="2" charset="-122"/>
                <a:ea typeface="黑体" panose="02010609060101010101" pitchFamily="2" charset="-122"/>
              </a:rPr>
              <a:t>n;j++)</a:t>
            </a:r>
            <a:endParaRPr lang="en-US" altLang="zh-CN" sz="2000" b="1" err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en-US" altLang="zh-CN" sz="2000" b="1" err="1">
                <a:latin typeface="黑体" panose="02010609060101010101" pitchFamily="2" charset="-122"/>
                <a:ea typeface="黑体" panose="02010609060101010101" pitchFamily="2" charset="-122"/>
              </a:rPr>
              <a:t>             printf(“%d”,a[i][j]);</a:t>
            </a:r>
            <a:endParaRPr lang="en-US" altLang="zh-CN" sz="2000" b="1" err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15000"/>
              </a:lnSpc>
              <a:spcBef>
                <a:spcPct val="10000"/>
              </a:spcBef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7" name="文本框 103426"/>
          <p:cNvSpPr txBox="1"/>
          <p:nvPr/>
        </p:nvSpPr>
        <p:spPr>
          <a:xfrm>
            <a:off x="611188" y="476250"/>
            <a:ext cx="8064500" cy="1044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6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例题</a:t>
            </a:r>
            <a:r>
              <a:rPr lang="en-US" altLang="zh-CN" sz="2600" b="1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6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有一个</a:t>
            </a:r>
            <a:r>
              <a:rPr lang="en-US" altLang="zh-CN" sz="2600" b="1" err="1">
                <a:latin typeface="黑体" panose="02010609060101010101" pitchFamily="2" charset="-122"/>
                <a:ea typeface="黑体" panose="02010609060101010101" pitchFamily="2" charset="-122"/>
              </a:rPr>
              <a:t>n×m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的矩阵，要求编程序求出其中值最大的那个元素的值，以及其所在的行号和列号。 </a:t>
            </a:r>
            <a:endParaRPr lang="zh-CN" altLang="en-US" sz="2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3428" name="文本框 103427"/>
          <p:cNvSpPr txBox="1"/>
          <p:nvPr/>
        </p:nvSpPr>
        <p:spPr>
          <a:xfrm>
            <a:off x="611188" y="1717675"/>
            <a:ext cx="8172450" cy="3440113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  <a:buFont typeface="Wingdings" panose="05000000000000000000" pitchFamily="2" charset="2"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2400" b="1" dirty="0">
                <a:solidFill>
                  <a:srgbClr val="0033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分析：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程序模拟这个方法，开始时把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a[0][0]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的值赋给变量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max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max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就是开始时的擂主，然后让下一个元素与它比较，将二者中值大者保存在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max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中，然后再让下一个元素与新的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max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比，直到最后一个元素比完为止。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max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最后的值就是数组所有元素中的最大值。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max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的值每更新一次，就记录下当时的</a:t>
            </a:r>
            <a:r>
              <a:rPr lang="en-US" altLang="zh-CN" sz="2400" b="1" err="1">
                <a:latin typeface="黑体" panose="02010609060101010101" pitchFamily="2" charset="-122"/>
                <a:ea typeface="黑体" panose="02010609060101010101" pitchFamily="2" charset="-122"/>
              </a:rPr>
              <a:t>i,j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的值，这样最后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i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j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的值就是最大元素所在的行号与列号。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3" name="Text Box 3"/>
          <p:cNvSpPr txBox="1"/>
          <p:nvPr/>
        </p:nvSpPr>
        <p:spPr>
          <a:xfrm>
            <a:off x="611188" y="115888"/>
            <a:ext cx="7993062" cy="652462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参考程序</a:t>
            </a:r>
            <a:endParaRPr lang="en-US" altLang="zh-CN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2404" name="Text Box 4"/>
          <p:cNvSpPr txBox="1"/>
          <p:nvPr/>
        </p:nvSpPr>
        <p:spPr>
          <a:xfrm>
            <a:off x="2609215" y="-151130"/>
            <a:ext cx="8207375" cy="738251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noAutofit/>
          </a:bodyPr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#include &lt;stdio.h&gt;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int main()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int n, m, maxn, h, l, a[101][101];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scanf("%d %d", &amp;n, &amp;m);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for (int i = 0; i &lt; n; i++)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for (int j = 0; j &lt; m; j++)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scanf("%d", &amp;a[i][j]);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maxn = a[0][0];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h = 0;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l = 0;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for (int i = 0; i &lt; n; i++)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for (int j = 0; j &lt; m; j++)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if (maxn &lt; a[i][j])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    maxn = a[i][j];  // </a:t>
            </a:r>
            <a:r>
              <a:rPr lang="zh-CN" altLang="en-US" sz="2000" b="1">
                <a:latin typeface="黑体" panose="02010609060101010101" pitchFamily="2" charset="-122"/>
                <a:ea typeface="黑体" panose="02010609060101010101" pitchFamily="2" charset="-122"/>
              </a:rPr>
              <a:t>更新最大值</a:t>
            </a:r>
            <a:endParaRPr lang="zh-CN" altLang="en-US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    h = i;           // </a:t>
            </a:r>
            <a:r>
              <a:rPr lang="zh-CN" altLang="en-US" sz="2000" b="1">
                <a:latin typeface="黑体" panose="02010609060101010101" pitchFamily="2" charset="-122"/>
                <a:ea typeface="黑体" panose="02010609060101010101" pitchFamily="2" charset="-122"/>
              </a:rPr>
              <a:t>记录行索引</a:t>
            </a:r>
            <a:endParaRPr lang="zh-CN" altLang="en-US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    l = j;           // </a:t>
            </a:r>
            <a:r>
              <a:rPr lang="zh-CN" altLang="en-US" sz="2000" b="1">
                <a:latin typeface="黑体" panose="02010609060101010101" pitchFamily="2" charset="-122"/>
                <a:ea typeface="黑体" panose="02010609060101010101" pitchFamily="2" charset="-122"/>
              </a:rPr>
              <a:t>记录列索引</a:t>
            </a:r>
            <a:endParaRPr lang="zh-CN" altLang="en-US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printf("%d %d %d\n", maxn, h, l);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return 0;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}return 0;	  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95000"/>
              </a:lnSpc>
            </a:pP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379" name="文本框 101378"/>
          <p:cNvSpPr txBox="1"/>
          <p:nvPr/>
        </p:nvSpPr>
        <p:spPr>
          <a:xfrm>
            <a:off x="468313" y="981075"/>
            <a:ext cx="8424862" cy="5603875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Description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输入矩阵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行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列），将其转置（即行列互换）。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Input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第一行为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（小于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15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），第二行至第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n+1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行为矩阵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Output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输出行列互换后的矩阵。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Sample Input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1 2 3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4 5 6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    7 8 9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Sample Output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1 4 7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2 5 8 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　　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</a:rPr>
              <a:t>3 6 9</a:t>
            </a:r>
            <a:r>
              <a:rPr lang="en-US" altLang="zh-CN" sz="240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endParaRPr lang="en-US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1380" name="文本框 101379"/>
          <p:cNvSpPr txBox="1"/>
          <p:nvPr/>
        </p:nvSpPr>
        <p:spPr>
          <a:xfrm>
            <a:off x="755650" y="260350"/>
            <a:ext cx="554513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例题</a:t>
            </a: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：矩阵转置问题</a:t>
            </a:r>
            <a:endParaRPr lang="en-US" altLang="zh-CN" sz="32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355" name="Text Box 3"/>
          <p:cNvSpPr txBox="1"/>
          <p:nvPr/>
        </p:nvSpPr>
        <p:spPr>
          <a:xfrm>
            <a:off x="611188" y="115888"/>
            <a:ext cx="7993062" cy="652462"/>
          </a:xfrm>
          <a:prstGeom prst="rect">
            <a:avLst/>
          </a:prstGeom>
          <a:noFill/>
          <a:ln w="34925">
            <a:noFill/>
          </a:ln>
        </p:spPr>
        <p:txBody>
          <a:bodyPr>
            <a:spAutoFit/>
          </a:bodyPr>
          <a:p>
            <a:pPr>
              <a:lnSpc>
                <a:spcPct val="115000"/>
              </a:lnSpc>
            </a:pP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</a:rPr>
              <a:t>参考程序</a:t>
            </a:r>
            <a:endParaRPr lang="zh-CN" altLang="en-US" sz="32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0356" name="Text Box 4"/>
          <p:cNvSpPr txBox="1"/>
          <p:nvPr/>
        </p:nvSpPr>
        <p:spPr>
          <a:xfrm>
            <a:off x="2661285" y="-129857"/>
            <a:ext cx="8064500" cy="7477760"/>
          </a:xfrm>
          <a:prstGeom prst="rect">
            <a:avLst/>
          </a:prstGeom>
          <a:noFill/>
          <a:ln w="349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#include &lt;stdio.h&gt;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int main()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int n, t, a[101][101];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// </a:t>
            </a:r>
            <a:r>
              <a:rPr lang="zh-CN" altLang="en-US" sz="2000" b="1">
                <a:latin typeface="黑体" panose="02010609060101010101" pitchFamily="2" charset="-122"/>
                <a:ea typeface="黑体" panose="02010609060101010101" pitchFamily="2" charset="-122"/>
              </a:rPr>
              <a:t>输入矩阵的阶数</a:t>
            </a:r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n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scanf("%d", &amp;n);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for (int i = 0; i &lt; n; i++)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for (int j = 0; j &lt; n; j++)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scanf("%d", &amp;a[i][j]);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for (int i = 0; i &lt; n; i++)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for (int j = 0; j &lt; i; j++) {</a:t>
            </a:r>
            <a:endParaRPr lang="zh-CN" altLang="en-US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t = a[i][j];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a[i][j] = a[j][i];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a[j][i] = t;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for (int i = 0; i &lt; n; i++)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for (int j = 0; j &lt; n; j++) {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    printf("%d ", a[i][j]);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    printf("\n");  // </a:t>
            </a:r>
            <a:r>
              <a:rPr lang="zh-CN" altLang="en-US" sz="2000" b="1">
                <a:latin typeface="黑体" panose="02010609060101010101" pitchFamily="2" charset="-122"/>
                <a:ea typeface="黑体" panose="02010609060101010101" pitchFamily="2" charset="-122"/>
              </a:rPr>
              <a:t>每行输出结束后换行</a:t>
            </a:r>
            <a:endParaRPr lang="zh-CN" altLang="en-US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    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000" b="1">
                <a:latin typeface="黑体" panose="02010609060101010101" pitchFamily="2" charset="-122"/>
                <a:ea typeface="黑体" panose="02010609060101010101" pitchFamily="2" charset="-122"/>
              </a:rPr>
              <a:t>}</a:t>
            </a:r>
            <a:endParaRPr lang="en-US" altLang="zh-CN" sz="20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6100"/>
              <a:t>谢谢</a:t>
            </a:r>
            <a:endParaRPr lang="zh-CN" altLang="en-US" sz="61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UNIT_TEXT_LAYER_COUNT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5.xml><?xml version="1.0" encoding="utf-8"?>
<p:tagLst xmlns:p="http://schemas.openxmlformats.org/presentationml/2006/main">
  <p:tag name="KSO_WM_UNIT_TYPE" val="a"/>
  <p:tag name="KSO_WM_UNIT_INDEX" val="1"/>
  <p:tag name="KSO_WM_UNIT_ID" val="_1*a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SCONTENTSTITLE" val="0"/>
  <p:tag name="KSO_WM_UNIT_PRESET_TEXT_INDEX" val="-1"/>
  <p:tag name="KSO_WM_UNIT_PRESET_TEXT_LEN" val="0"/>
</p:tagLst>
</file>

<file path=ppt/tags/tag6.xml><?xml version="1.0" encoding="utf-8"?>
<p:tagLst xmlns:p="http://schemas.openxmlformats.org/presentationml/2006/main">
  <p:tag name="LayoutZOrder" val="2"/>
  <p:tag name="KSO_WM_UNIT_TYPE" val="i"/>
  <p:tag name="KSO_WM_UNIT_ID" val="_2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7.xml><?xml version="1.0" encoding="utf-8"?>
<p:tagLst xmlns:p="http://schemas.openxmlformats.org/presentationml/2006/main">
  <p:tag name="LayoutZOrder" val="3"/>
  <p:tag name="KSO_WM_UNIT_ID" val="_2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USER_THEME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USER_THEME" val="1"/>
  <p:tag name="KSO_WM_UNIT_ISNUMDGMTITLE" val="0"/>
  <p:tag name="KSO_WM_UNIT_NOCLEAR" val="0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USER_THEME" val="1"/>
  <p:tag name="KSO_WM_UNIT_ISNUMDGMTITLE" val="0"/>
  <p:tag name="KSO_WM_UNIT_NOCLEAR" val="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USER_THEME" val="1"/>
  <p:tag name="KSO_WM_UNIT_ISNUMDGMTITLE" val="0"/>
  <p:tag name="KSO_WM_UNIT_NOCLEAR" val="0"/>
</p:tagLst>
</file>

<file path=ppt/tags/tag12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17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SCONTENTSTITLE" val="0"/>
  <p:tag name="KSO_WM_UNIT_PRESET_TEXT_INDEX" val="-1"/>
  <p:tag name="KSO_WM_UNIT_PRESET_TEXT_LEN" val="0"/>
</p:tagLst>
</file>

<file path=ppt/tags/tag18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19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20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21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SCONTENTSTITLE" val="0"/>
  <p:tag name="KSO_WM_UNIT_PRESET_TEXT_INDEX" val="-1"/>
  <p:tag name="KSO_WM_UNIT_PRESET_TEXT_LEN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29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SCONTENTSTITLE" val="0"/>
  <p:tag name="KSO_WM_UNIT_PRESET_TEXT_INDEX" val="-1"/>
  <p:tag name="KSO_WM_UNIT_PRESET_TEXT_LEN" val="0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3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40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SCONTENTSTITLE" val="0"/>
  <p:tag name="KSO_WM_UNIT_PRESET_TEXT_INDEX" val="-1"/>
  <p:tag name="KSO_WM_UNIT_PRESET_TEXT_LEN" val="0"/>
</p:tagLst>
</file>

<file path=ppt/tags/tag42.xml><?xml version="1.0" encoding="utf-8"?>
<p:tagLst xmlns:p="http://schemas.openxmlformats.org/presentationml/2006/main">
  <p:tag name="LayoutZOrder" val="2"/>
  <p:tag name="KSO_WM_UNIT_TYPE" val="i"/>
  <p:tag name="KSO_WM_UNIT_ID" val="_9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43.xml><?xml version="1.0" encoding="utf-8"?>
<p:tagLst xmlns:p="http://schemas.openxmlformats.org/presentationml/2006/main">
  <p:tag name="LayoutZOrder" val="4"/>
  <p:tag name="KSO_WM_UNIT_TYPE" val="i"/>
  <p:tag name="KSO_WM_UNIT_ID" val="_9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44.xml><?xml version="1.0" encoding="utf-8"?>
<p:tagLst xmlns:p="http://schemas.openxmlformats.org/presentationml/2006/main">
  <p:tag name="LayoutZOrder" val="3"/>
  <p:tag name="KSO_WM_UNIT_TYPE" val="i"/>
  <p:tag name="KSO_WM_UNIT_ID" val="_9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45.xml><?xml version="1.0" encoding="utf-8"?>
<p:tagLst xmlns:p="http://schemas.openxmlformats.org/presentationml/2006/main">
  <p:tag name="KSO_WM_UNIT_ISCONTENTSTITLE" val="0"/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PRESET_TEXT_INDEX" val="-1"/>
  <p:tag name="KSO_WM_UNIT_PRESET_TEXT_LEN" val="0"/>
</p:tagLst>
</file>

<file path=ppt/tags/tag46.xml><?xml version="1.0" encoding="utf-8"?>
<p:tagLst xmlns:p="http://schemas.openxmlformats.org/presentationml/2006/main">
  <p:tag name="KSO_WM_UNIT_ISCONTENTSTITLE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002fd167776debb16e70e62a6f754d95f59340a4"/>
  <p:tag name="KSO_WM_NEWLAYOUT_ID" val="7418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PRESET_TEXT_INDEX" val="-1"/>
  <p:tag name="KSO_WM_UNIT_PRESET_TEXT_LEN" val="0"/>
</p:tagLst>
</file>

<file path=ppt/tags/tag4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PRESET_TEXT_INDEX" val="-1"/>
  <p:tag name="KSO_WM_UNIT_PRESET_TEXT_LEN" val="0"/>
</p:tagLst>
</file>

<file path=ppt/tags/tag48.xml><?xml version="1.0" encoding="utf-8"?>
<p:tagLst xmlns:p="http://schemas.openxmlformats.org/presentationml/2006/main">
  <p:tag name="LayoutZOrder" val="4"/>
  <p:tag name="KSO_WM_UNIT_TYPE" val="i"/>
  <p:tag name="KSO_WM_UNIT_ID" val="_10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4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c7f01773fb71ded56442d18cf4b5b17f88698ced"/>
  <p:tag name="KSO_WM_NEWLAYOUT_ID" val="7423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PRESET_TEXT_INDEX" val="-1"/>
  <p:tag name="KSO_WM_UNIT_PRESET_TEXT_LEN" val="0"/>
</p:tagLst>
</file>

<file path=ppt/tags/tag5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UNIT_PRESET_TEXT_INDEX" val="-1"/>
  <p:tag name="KSO_WM_UNIT_PRESET_TEXT_LEN" val="0"/>
</p:tagLst>
</file>

<file path=ppt/tags/tag52.xml><?xml version="1.0" encoding="utf-8"?>
<p:tagLst xmlns:p="http://schemas.openxmlformats.org/presentationml/2006/main">
  <p:tag name="LayoutZOrder" val="2"/>
  <p:tag name="KSO_WM_UNIT_TYPE" val="i"/>
  <p:tag name="KSO_WM_UNIT_ID" val="_11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53.xml><?xml version="1.0" encoding="utf-8"?>
<p:tagLst xmlns:p="http://schemas.openxmlformats.org/presentationml/2006/main">
  <p:tag name="LayoutZOrder" val="4"/>
  <p:tag name="KSO_WM_UNIT_TYPE" val="i"/>
  <p:tag name="KSO_WM_UNIT_ID" val="_11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54.xml><?xml version="1.0" encoding="utf-8"?>
<p:tagLst xmlns:p="http://schemas.openxmlformats.org/presentationml/2006/main">
  <p:tag name="LayoutZOrder" val="3"/>
  <p:tag name="KSO_WM_UNIT_TYPE" val="i"/>
  <p:tag name="KSO_WM_UNIT_ID" val="_11*i*0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0"/>
</p:tagLst>
</file>

<file path=ppt/tags/tag5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PRESET_TEXT_INDEX" val="-1"/>
  <p:tag name="KSO_WM_UNIT_PRESET_TEXT_LEN" val="0"/>
</p:tagLst>
</file>

<file path=ppt/tags/tag5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105a55206031ff7ba854632884c0016691d3e9bc"/>
  <p:tag name="KSO_WM_NEWLAYOUT_ID" val="7430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PRESET_TEXT_INDEX" val="-1"/>
  <p:tag name="KSO_WM_UNIT_PRESET_TEXT_LEN" val="0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6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140b54af28aa059f6ca121b271efb9713ec4d2ba"/>
  <p:tag name="KSO_WM_NEWLAYOUT_ID" val="1"/>
</p:tagLst>
</file>

<file path=ppt/tags/tag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6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6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6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7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471235ef42931f9ceb6fd928893d6e65fea7815c"/>
  <p:tag name="KSO_WM_NEWLAYOUT_GROUP_ID" val="layout_1-5"/>
  <p:tag name="KSO_WM_NEWLAYOUT_ID" val="slide_cea45c27deb23863"/>
</p:tagLst>
</file>

<file path=ppt/tags/tag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8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5_2"/>
  <p:tag name="KSO_WM_UNIT_TYPE" val="l_h_i"/>
</p:tagLst>
</file>

<file path=ppt/tags/tag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9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c3f3786864ce420d06ccb87aa23bca762412d8c"/>
  <p:tag name="KSO_WM_NEWLAYOUT_GROUP_ID" val="layout_30"/>
  <p:tag name="KSO_WM_NEWLAYOUT_ID" val="slide_fb62f28103eed57a"/>
</p:tagLst>
</file>

<file path=ppt/tags/tag9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9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1_1"/>
  <p:tag name="KSO_WM_UNIT_TYPE" val="l_h_i"/>
</p:tagLst>
</file>

<file path=ppt/tags/tag1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0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2_1"/>
  <p:tag name="KSO_WM_UNIT_TYPE" val="l_h_i"/>
</p:tagLst>
</file>

<file path=ppt/tags/tag1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0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3_1"/>
  <p:tag name="KSO_WM_UNIT_TYPE" val="l_h_i"/>
</p:tagLst>
</file>

<file path=ppt/tags/tag1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1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9168cdc46a1cab3aca3e0909d347097bb165e7c"/>
  <p:tag name="KSO_WM_NEWLAYOUT_GROUP_ID" val="layout_26"/>
  <p:tag name="KSO_WM_NEWLAYOUT_ID" val="slide_fc90b598f485bb94"/>
</p:tagLst>
</file>

<file path=ppt/tags/tag11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1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1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1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2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1"/>
  <p:tag name="KSO_WM_UNIT_TYPE" val="l_h_i"/>
</p:tagLst>
</file>

<file path=ppt/tags/tag1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2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3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543ca3e2bea7b17ea41e3d988948f83ec4c7384"/>
  <p:tag name="KSO_WM_NEWLAYOUT_GROUP_ID" val="layout_61"/>
  <p:tag name="KSO_WM_NEWLAYOUT_ID" val="slide_3886008763262cfd"/>
</p:tagLst>
</file>

<file path=ppt/tags/tag13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33.xml><?xml version="1.0" encoding="utf-8"?>
<p:tagLst xmlns:p="http://schemas.openxmlformats.org/presentationml/2006/main">
  <p:tag name="KSO_WM_FIGMA_DECORATION_INDEX" val="17_contentModel"/>
  <p:tag name="$PH_EXT" val="2"/>
  <p:tag name="KSO_WM_BEAUTIFY_FLAG" val="#fgm#"/>
  <p:tag name="KSO_WM_FIGMA_FLAG" val="#fgm#"/>
  <p:tag name="KSO_WM_UNIT_INDEX" val="1_1"/>
  <p:tag name="KSO_WM_UNIT_TYPE" val="l_i"/>
</p:tagLst>
</file>

<file path=ppt/tags/tag1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4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0858c65a07e5cf0d08965ee5070ebcb1a4832c0"/>
  <p:tag name="KSO_WM_NEWLAYOUT_GROUP_ID" val="layout_31"/>
  <p:tag name="KSO_WM_NEWLAYOUT_ID" val="slide_be39bfab3d70b474"/>
</p:tagLst>
</file>

<file path=ppt/tags/tag14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1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4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1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5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1"/>
  <p:tag name="KSO_WM_UNIT_TYPE" val="l_h_i"/>
</p:tagLst>
</file>

<file path=ppt/tags/tag1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5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</p:tagLst>
</file>

<file path=ppt/tags/tag1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6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88a7acb093e221f1dac626d26d955d8d999e0b9"/>
  <p:tag name="KSO_WM_NEWLAYOUT_GROUP_ID" val="layout_53"/>
  <p:tag name="KSO_WM_NEWLAYOUT_ID" val="slide_2f831b2b7f15b833"/>
</p:tagLst>
</file>

<file path=ppt/tags/tag16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1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6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1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7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1"/>
  <p:tag name="KSO_WM_UNIT_TYPE" val="l_h_i"/>
</p:tagLst>
</file>

<file path=ppt/tags/tag1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cc03ec16dfa1f478c06f3658629fde61c4cbc2d"/>
  <p:tag name="KSO_WM_NEWLAYOUT_GROUP_ID" val="layout_60"/>
  <p:tag name="KSO_WM_NEWLAYOUT_ID" val="slide_92e718e35737f8af"/>
</p:tagLst>
</file>

<file path=ppt/tags/tag1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79.xml><?xml version="1.0" encoding="utf-8"?>
<p:tagLst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"/>
  <p:tag name="KSO_WM_UNIT_TYPE" val="l_i"/>
</p:tagLst>
</file>

<file path=ppt/tags/tag1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8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1e8f1cab3be63db58c14e6bc7aab1b5d9c4f287"/>
  <p:tag name="KSO_WM_NEWLAYOUT_GROUP_ID" val="layout_6"/>
  <p:tag name="KSO_WM_NEWLAYOUT_ID" val="slide_8012d7acf1002bb1"/>
</p:tagLst>
</file>

<file path=ppt/tags/tag18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8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1_1"/>
  <p:tag name="KSO_WM_UNIT_TYPE" val="l_h_i"/>
</p:tagLst>
</file>

<file path=ppt/tags/tag1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9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2_1"/>
  <p:tag name="KSO_WM_UNIT_TYPE" val="l_h_i"/>
</p:tagLst>
</file>

<file path=ppt/tags/tag1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3_1"/>
  <p:tag name="KSO_WM_UNIT_TYPE" val="l_h_i"/>
</p:tagLst>
</file>

<file path=ppt/tags/tag1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0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ca60489f14e9b94c20575d8d58f4f947fb327c7"/>
  <p:tag name="KSO_WM_NEWLAYOUT_GROUP_ID" val="layout_65"/>
  <p:tag name="KSO_WM_NEWLAYOUT_ID" val="slide_791c730e0f49bbc1"/>
</p:tagLst>
</file>

<file path=ppt/tags/tag20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c58f2a7954db50e9885dda0cb18dc218b048473"/>
  <p:tag name="KSO_WM_NEWLAYOUT_GROUP_ID" val="layout_34"/>
  <p:tag name="KSO_WM_NEWLAYOUT_ID" val="slide_4446a65d09297e96"/>
</p:tagLst>
</file>

<file path=ppt/tags/tag2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2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c9bb677836e6f0f56e7adebe8284221f02f6cc9"/>
  <p:tag name="KSO_WM_NEWLAYOUT_GROUP_ID" val="layout_48"/>
  <p:tag name="KSO_WM_NEWLAYOUT_ID" val="slide_b9a0c9803ad3f3ca"/>
</p:tagLst>
</file>

<file path=ppt/tags/tag22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2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3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2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3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1"/>
  <p:tag name="KSO_WM_UNIT_TYPE" val="l_h_i"/>
</p:tagLst>
</file>

<file path=ppt/tags/tag2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4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</p:tagLst>
</file>

<file path=ppt/tags/tag2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2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4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0a5b8a5b3cdeb7d60256e95ae85be57041ae859"/>
  <p:tag name="KSO_WM_NEWLAYOUT_GROUP_ID" val="layout_62"/>
  <p:tag name="KSO_WM_NEWLAYOUT_ID" val="slide_c3c3bf793ed98ed0"/>
</p:tagLst>
</file>

<file path=ppt/tags/tag2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4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1_1"/>
  <p:tag name="KSO_WM_UNIT_TYPE" val="l_h_i"/>
</p:tagLst>
</file>

<file path=ppt/tags/tag2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2_1"/>
  <p:tag name="KSO_WM_UNIT_TYPE" val="l_h_i"/>
</p:tagLst>
</file>

<file path=ppt/tags/tag2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5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e6c299f57593f6b8d228791f3981c5608b749e7"/>
  <p:tag name="KSO_WM_NEWLAYOUT_GROUP_ID" val="layout_2"/>
  <p:tag name="KSO_WM_NEWLAYOUT_ID" val="slide_d665d6f003d2fe82"/>
</p:tagLst>
</file>

<file path=ppt/tags/tag25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UNIT_INDEX" val="1_1_1"/>
  <p:tag name="KSO_WM_UNIT_TYPE" val="l_h_i"/>
</p:tagLst>
</file>

<file path=ppt/tags/tag2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2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67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UNIT_INDEX" val="1_3_1"/>
  <p:tag name="KSO_WM_UNIT_TYPE" val="l_h_i"/>
</p:tagLst>
</file>

<file path=ppt/tags/tag2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7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20ef90a57d9424b86980887377d79312e6c3529"/>
  <p:tag name="KSO_WM_NEWLAYOUT_GROUP_ID" val="layout_63"/>
  <p:tag name="KSO_WM_NEWLAYOUT_ID" val="slide_46426e6a75233cef"/>
</p:tagLst>
</file>

<file path=ppt/tags/tag27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8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0a87757e02c7607deb4a1a93d46ad6f60587ed2"/>
  <p:tag name="KSO_WM_NEWLAYOUT_GROUP_ID" val="layout_42"/>
  <p:tag name="KSO_WM_NEWLAYOUT_ID" val="slide_0dfe872566768d5f"/>
</p:tagLst>
</file>

<file path=ppt/tags/tag28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8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1_1"/>
  <p:tag name="KSO_WM_UNIT_TYPE" val="l_h_i"/>
</p:tagLst>
</file>

<file path=ppt/tags/tag2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8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2_1"/>
  <p:tag name="KSO_WM_UNIT_TYPE" val="l_h_i"/>
</p:tagLst>
</file>

<file path=ppt/tags/tag2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9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3_1"/>
  <p:tag name="KSO_WM_UNIT_TYPE" val="l_h_i"/>
</p:tagLst>
</file>

<file path=ppt/tags/tag2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9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UNIT_INDEX" val="1_4_1"/>
  <p:tag name="KSO_WM_UNIT_TYPE" val="l_h_i"/>
</p:tagLst>
</file>

<file path=ppt/tags/tag2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30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8c2ef78c3522727a19e17fd80e7ba1654636786"/>
  <p:tag name="KSO_WM_NEWLAYOUT_GROUP_ID" val="layout_38"/>
  <p:tag name="KSO_WM_NEWLAYOUT_ID" val="slide_c59a1ac626ab7140"/>
</p:tagLst>
</file>

<file path=ppt/tags/tag30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3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0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3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</p:tagLst>
</file>

<file path=ppt/tags/tag31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6530856a3c2ed9b18b16e89ab912e3b46e8da4f"/>
  <p:tag name="KSO_WM_NEWLAYOUT_GROUP_ID" val="layout_51"/>
  <p:tag name="KSO_WM_NEWLAYOUT_ID" val="slide_a7e39da085e081a1"/>
</p:tagLst>
</file>

<file path=ppt/tags/tag31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2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2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2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324.xml><?xml version="1.0" encoding="utf-8"?>
<p:tagLst xmlns:p="http://schemas.openxmlformats.org/presentationml/2006/main">
  <p:tag name="KSO_WM_UNIT_TYPE" val="f"/>
  <p:tag name="KSO_WM_UNIT_INDEX" val="1"/>
  <p:tag name="KSO_WM_UNIT_ID" val="_0*f*1"/>
  <p:tag name="KSO_WM_BEAUTIFY_FLAG" val="#wm#"/>
  <p:tag name="KSO_WM_TAG_VERSION" val="1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SUBTYPE" val="a"/>
  <p:tag name="KSO_WM_UNIT_TEXT_LAYER_COUNT" val="1"/>
  <p:tag name="KSO_WM_UNIT_PRESET_TEXT_INDEX" val="-1"/>
  <p:tag name="KSO_WM_UNIT_PRESET_TEXT_LEN" val="0"/>
  <p:tag name="KSO_WM_TEMPLATE_CATEGORY" val="custom"/>
  <p:tag name="KSO_WM_TEMPLATE_INDEX" val="40480754"/>
</p:tagLst>
</file>

<file path=ppt/tags/tag325.xml><?xml version="1.0" encoding="utf-8"?>
<p:tagLst xmlns:p="http://schemas.openxmlformats.org/presentationml/2006/main">
  <p:tag name="KSO_WM_UNIT_TYPE" val="a"/>
  <p:tag name="KSO_WM_UNIT_INDEX" val="1"/>
  <p:tag name="KSO_WM_UNIT_ID" val="_0*a*1"/>
  <p:tag name="KSO_WM_BEAUTIFY_FLAG" val="#wm#"/>
  <p:tag name="KSO_WM_TAG_VERSION" val="3.0"/>
  <p:tag name="KSO_WM_UNIT_LAYERLEVEL" val="1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SCONTENTSTITLE" val="0"/>
  <p:tag name="KSO_WM_UNIT_PRESET_TEXT_INDEX" val="-1"/>
  <p:tag name="KSO_WM_UNIT_PRESET_TEXT_LEN" val="0"/>
  <p:tag name="KSO_WM_TEMPLATE_CATEGORY" val="custom"/>
  <p:tag name="KSO_WM_TEMPLATE_INDEX" val="40480754"/>
</p:tagLst>
</file>

<file path=ppt/tags/tag326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4b787e1769c53a6b"/>
  <p:tag name="KSO_WM_TEMPLATE_THUMBS_INDEX" val="1、9"/>
  <p:tag name="KSO_WM_TEMPLATE_INDEX" val="40480754"/>
  <p:tag name="KSO_WM_TEMPLATE_CATEGORY" val="custom"/>
  <p:tag name="KSO_WM_TEMPLATE_MASTER_TYPE" val="0"/>
  <p:tag name="KSO_WM_TEMPLATE_COLOR_TYPE" val="0"/>
  <p:tag name="KSO_WM_TAG_VERSION" val="3.0"/>
</p:tagLst>
</file>

<file path=ppt/tags/tag327.xml><?xml version="1.0" encoding="utf-8"?>
<p:tagLst xmlns:p="http://schemas.openxmlformats.org/presentationml/2006/main">
  <p:tag name="KSO_WM_AITEMPLATE_STYLE_ID" val="69796641347"/>
</p:tagLst>
</file>

<file path=ppt/tags/tag328.xml><?xml version="1.0" encoding="utf-8"?>
<p:tagLst xmlns:p="http://schemas.openxmlformats.org/presentationml/2006/main">
  <p:tag name="KSO_WM_UNIT_ISCONTENTSTITLE" val="0"/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PRESET_TEXT_INDEX" val="-1"/>
  <p:tag name="KSO_WM_UNIT_PRESET_TEXT_LEN" val="0"/>
</p:tagLst>
</file>

<file path=ppt/tags/tag329.xml><?xml version="1.0" encoding="utf-8"?>
<p:tagLst xmlns:p="http://schemas.openxmlformats.org/presentationml/2006/main">
  <p:tag name="KSO_WM_UNIT_ISCONTENTSTITLE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002fd167776debb16e70e62a6f754d95f59340a4"/>
  <p:tag name="KSO_WM_NEWLAYOUT_ID" val="7418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PRESET_TEXT_INDEX" val="-1"/>
  <p:tag name="KSO_WM_UNIT_PRESET_TEXT_LEN" val="0"/>
</p:tagLst>
</file>

<file path=ppt/tags/tag33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PRESET_TEXT_INDEX" val="-1"/>
  <p:tag name="KSO_WM_UNIT_PRESET_TEXT_LEN" val="0"/>
</p:tagLst>
</file>

<file path=ppt/tags/tag331.xml><?xml version="1.0" encoding="utf-8"?>
<p:tagLst xmlns:p="http://schemas.openxmlformats.org/presentationml/2006/main">
  <p:tag name="KSO_WM_BEAUTIFY_FLAG" val="#wm#"/>
  <p:tag name="KSO_WM_SLIDE_HAS_MASK" val="0"/>
  <p:tag name="KSO_WM_SLIDE_ID" val="custom40480754_1"/>
  <p:tag name="KSO_WM_SLIDE_INDEX" val="1"/>
  <p:tag name="KSO_WM_SLIDE_ITEM_CNT" val="0"/>
  <p:tag name="KSO_WM_SLIDE_LAYOUT" val="a_f"/>
  <p:tag name="KSO_WM_SLIDE_LAYOUT_CNT" val="1_2"/>
  <p:tag name="KSO_WM_SLIDE_TYPE" val="title"/>
  <p:tag name="KSO_WM_TAG_VERSION" val="3.0"/>
  <p:tag name="KSO_WM_TEMPLATE_CATEGORY" val="custom"/>
  <p:tag name="KSO_WM_TEMPLATE_COLOR_TYPE" val="0"/>
  <p:tag name="KSO_WM_TEMPLATE_INDEX" val="40480754"/>
  <p:tag name="KSO_WM_TEMPLATE_MASTER_TYPE" val="0"/>
  <p:tag name="KSO_WM_TEMPLATE_SLIDE_ID" val="slide_4b787e1769c53a6b"/>
  <p:tag name="KSO_WM_TEMPLATE_SUBCATEGORY" val="29"/>
  <p:tag name="KSO_WM_TEMPLATE_THUMBS_INDEX" val="1、9"/>
</p:tagLst>
</file>

<file path=ppt/tags/tag332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3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4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5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6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7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8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39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0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1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2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3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4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5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6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7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8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49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0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1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2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3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4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5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6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7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8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59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60.xml><?xml version="1.0" encoding="utf-8"?>
<p:tagLst xmlns:p="http://schemas.openxmlformats.org/presentationml/2006/main">
  <p:tag name="KSO_WM_BEAUTIFY_FLAG" val="#wm#"/>
  <p:tag name="KSO_WM_TEMPLATE_CATEGORY" val="custom"/>
  <p:tag name="KSO_WM_TEMPLATE_INDEX" val="40480754"/>
</p:tagLst>
</file>

<file path=ppt/tags/tag36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PRESET_TEXT_INDEX" val="-1"/>
  <p:tag name="KSO_WM_UNIT_PRESET_TEXT_LEN" val="0"/>
</p:tagLst>
</file>

<file path=ppt/tags/tag36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105a55206031ff7ba854632884c0016691d3e9bc"/>
  <p:tag name="KSO_WM_NEWLAYOUT_ID" val="7430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PRESET_TEXT_INDEX" val="-1"/>
  <p:tag name="KSO_WM_UNIT_PRESET_TEXT_LEN" val="0"/>
</p:tagLst>
</file>

<file path=ppt/tags/tag363.xml><?xml version="1.0" encoding="utf-8"?>
<p:tagLst xmlns:p="http://schemas.openxmlformats.org/presentationml/2006/main">
  <p:tag name="KSO_WM_BEAUTIFY_FLAG" val="#wm#"/>
  <p:tag name="KSO_WM_SLIDE_HAS_MASK" val="0"/>
  <p:tag name="KSO_WM_SLIDE_ID" val="custom40480754_9"/>
  <p:tag name="KSO_WM_SLIDE_INDEX" val="5"/>
  <p:tag name="KSO_WM_SLIDE_ITEM_CNT" val="0"/>
  <p:tag name="KSO_WM_SLIDE_LAYOUT" val="a_b"/>
  <p:tag name="KSO_WM_SLIDE_LAYOUT_CNT" val="1_1"/>
  <p:tag name="KSO_WM_SLIDE_TYPE" val="endPage"/>
  <p:tag name="KSO_WM_TAG_VERSION" val="3.0"/>
  <p:tag name="KSO_WM_TEMPLATE_CATEGORY" val="custom"/>
  <p:tag name="KSO_WM_TEMPLATE_COLOR_TYPE" val="0"/>
  <p:tag name="KSO_WM_TEMPLATE_INDEX" val="40480754"/>
  <p:tag name="KSO_WM_TEMPLATE_MASTER_TYPE" val="0"/>
  <p:tag name="KSO_WM_TEMPLATE_SLIDE_ID" val="slide_2f1bc384a532e0ce"/>
  <p:tag name="KSO_WM_TEMPLATE_SUBCATEGORY" val="29"/>
</p:tagLst>
</file>

<file path=ppt/tags/tag364.xml><?xml version="1.0" encoding="utf-8"?>
<p:tagLst xmlns:p="http://schemas.openxmlformats.org/presentationml/2006/main">
  <p:tag name="KSO_WM_PRESENTATION_SOURCE" val="WPPAIGeneratePPT"/>
</p:tagLst>
</file>

<file path=ppt/theme/theme1.xml><?xml version="1.0" encoding="utf-8"?>
<a:theme xmlns:a="http://schemas.openxmlformats.org/drawingml/2006/main" name="Office 主题">
  <a:themeElements>
    <a:clrScheme name="自定义 347">
      <a:dk1>
        <a:srgbClr val="000000"/>
      </a:dk1>
      <a:lt1>
        <a:srgbClr val="FFFFFF"/>
      </a:lt1>
      <a:dk2>
        <a:srgbClr val="37443B"/>
      </a:dk2>
      <a:lt2>
        <a:srgbClr val="FBF4E9"/>
      </a:lt2>
      <a:accent1>
        <a:srgbClr val="6E8876"/>
      </a:accent1>
      <a:accent2>
        <a:srgbClr val="F2A020"/>
      </a:accent2>
      <a:accent3>
        <a:srgbClr val="B7994A"/>
      </a:accent3>
      <a:accent4>
        <a:srgbClr val="869894"/>
      </a:accent4>
      <a:accent5>
        <a:srgbClr val="5C86CC"/>
      </a:accent5>
      <a:accent6>
        <a:srgbClr val="70AD47"/>
      </a:accent6>
      <a:hlink>
        <a:srgbClr val="000000"/>
      </a:hlink>
      <a:folHlink>
        <a:srgbClr val="954F72"/>
      </a:folHlink>
    </a:clrScheme>
    <a:fontScheme name="简约/商务风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7196</Words>
  <Application>WPS 演示</Application>
  <PresentationFormat>宽屏</PresentationFormat>
  <Paragraphs>399</Paragraphs>
  <Slides>31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 Light</vt:lpstr>
      <vt:lpstr>MiSans</vt:lpstr>
      <vt:lpstr>黑体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丢雷真君</cp:lastModifiedBy>
  <cp:revision>155</cp:revision>
  <dcterms:created xsi:type="dcterms:W3CDTF">2019-06-19T02:08:00Z</dcterms:created>
  <dcterms:modified xsi:type="dcterms:W3CDTF">2025-11-08T17:54:53Z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B54B3F565FCD4810AEF0BABF4425F51F_11</vt:lpwstr>
  </property>
  <property fmtid="{D5CDD505-2E9C-101B-9397-08002B2CF9AE}" pid="4" name="KSOTemplateUUID">
    <vt:lpwstr>v1.0_ai_69796641347</vt:lpwstr>
  </property>
</Properties>
</file>